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5"/>
  </p:notesMasterIdLst>
  <p:sldIdLst>
    <p:sldId id="284" r:id="rId3"/>
    <p:sldId id="286" r:id="rId4"/>
    <p:sldId id="304" r:id="rId5"/>
    <p:sldId id="289" r:id="rId6"/>
    <p:sldId id="300" r:id="rId7"/>
    <p:sldId id="290" r:id="rId8"/>
    <p:sldId id="291" r:id="rId9"/>
    <p:sldId id="292" r:id="rId10"/>
    <p:sldId id="267" r:id="rId11"/>
    <p:sldId id="272" r:id="rId12"/>
    <p:sldId id="268" r:id="rId13"/>
    <p:sldId id="262" r:id="rId14"/>
    <p:sldId id="271" r:id="rId15"/>
    <p:sldId id="269" r:id="rId16"/>
    <p:sldId id="274" r:id="rId17"/>
    <p:sldId id="264" r:id="rId18"/>
    <p:sldId id="301" r:id="rId19"/>
    <p:sldId id="296" r:id="rId20"/>
    <p:sldId id="303" r:id="rId21"/>
    <p:sldId id="298" r:id="rId22"/>
    <p:sldId id="299" r:id="rId23"/>
    <p:sldId id="302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9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PROGETTAZIONE%20PER%20COMPETENZE.pdf" TargetMode="External"/><Relationship Id="rId7" Type="http://schemas.openxmlformats.org/officeDocument/2006/relationships/hyperlink" Target="art%205%2016%20dpr275%2099.pdf" TargetMode="External"/><Relationship Id="rId2" Type="http://schemas.openxmlformats.org/officeDocument/2006/relationships/hyperlink" Target="dipartimenti%20per%20assi.pdf" TargetMode="External"/><Relationship Id="rId1" Type="http://schemas.openxmlformats.org/officeDocument/2006/relationships/hyperlink" Target="collegio.pdf" TargetMode="External"/><Relationship Id="rId6" Type="http://schemas.openxmlformats.org/officeDocument/2006/relationships/hyperlink" Target="art.7%20DL%20297..pdf" TargetMode="External"/><Relationship Id="rId5" Type="http://schemas.openxmlformats.org/officeDocument/2006/relationships/hyperlink" Target="programmazione%20disciplinare.pdf" TargetMode="External"/><Relationship Id="rId4" Type="http://schemas.openxmlformats.org/officeDocument/2006/relationships/hyperlink" Target="dipartimenti%20disciplinari.pdf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linee%20guida%20per%20asse.pdf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FOP.ppt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dipartimenti%20disciplinari.pdf" TargetMode="External"/><Relationship Id="rId7" Type="http://schemas.openxmlformats.org/officeDocument/2006/relationships/hyperlink" Target="programmazione%20disciplinare.pdf" TargetMode="External"/><Relationship Id="rId2" Type="http://schemas.openxmlformats.org/officeDocument/2006/relationships/hyperlink" Target="dipartimenti%20per%20assi.pdf" TargetMode="External"/><Relationship Id="rId1" Type="http://schemas.openxmlformats.org/officeDocument/2006/relationships/hyperlink" Target="collegio.pdf" TargetMode="External"/><Relationship Id="rId6" Type="http://schemas.openxmlformats.org/officeDocument/2006/relationships/hyperlink" Target="PROGETTAZIONE%20PER%20COMPETENZE.pdf" TargetMode="External"/><Relationship Id="rId5" Type="http://schemas.openxmlformats.org/officeDocument/2006/relationships/hyperlink" Target="art%205%2016%20dpr275%2099.pdf" TargetMode="External"/><Relationship Id="rId4" Type="http://schemas.openxmlformats.org/officeDocument/2006/relationships/hyperlink" Target="art.7%20DL%20297..pdf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linee%20guida%20per%20asse.pdf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FOP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E823A-D979-4DCD-8C87-26601E68650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2AC842-770E-4177-B7D5-196565C8C35B}">
      <dgm:prSet phldrT="[Testo]" custT="1"/>
      <dgm:spPr/>
      <dgm:t>
        <a:bodyPr/>
        <a:lstStyle/>
        <a:p>
          <a:endParaRPr lang="it-IT" sz="2200" dirty="0" smtClean="0"/>
        </a:p>
        <a:p>
          <a:r>
            <a:rPr lang="it-IT" sz="2800" dirty="0" smtClean="0">
              <a:hlinkClick xmlns:r="http://schemas.openxmlformats.org/officeDocument/2006/relationships" r:id="rId1" action="ppaction://hlinkfile"/>
            </a:rPr>
            <a:t>COLLEGIO</a:t>
          </a:r>
          <a:endParaRPr lang="it-IT" sz="2800" dirty="0"/>
        </a:p>
      </dgm:t>
    </dgm:pt>
    <dgm:pt modelId="{D8BF5BB3-EA5A-4361-83E1-576F147028F1}" type="parTrans" cxnId="{B02DDC6D-18D0-4B02-80FE-97E752285035}">
      <dgm:prSet/>
      <dgm:spPr/>
      <dgm:t>
        <a:bodyPr/>
        <a:lstStyle/>
        <a:p>
          <a:endParaRPr lang="it-IT"/>
        </a:p>
      </dgm:t>
    </dgm:pt>
    <dgm:pt modelId="{D8219885-27C9-4FC1-8124-D754D6CA970D}" type="sibTrans" cxnId="{B02DDC6D-18D0-4B02-80FE-97E752285035}">
      <dgm:prSet/>
      <dgm:spPr/>
      <dgm:t>
        <a:bodyPr/>
        <a:lstStyle/>
        <a:p>
          <a:endParaRPr lang="it-IT"/>
        </a:p>
      </dgm:t>
    </dgm:pt>
    <dgm:pt modelId="{7427B418-AF58-41F7-8701-A158A41033C9}">
      <dgm:prSet phldrT="[Testo]" custT="1"/>
      <dgm:spPr/>
      <dgm:t>
        <a:bodyPr/>
        <a:lstStyle/>
        <a:p>
          <a:endParaRPr lang="it-IT" sz="2200" dirty="0" smtClean="0"/>
        </a:p>
        <a:p>
          <a:r>
            <a:rPr lang="it-IT" sz="2800" dirty="0" smtClean="0">
              <a:hlinkClick xmlns:r="http://schemas.openxmlformats.org/officeDocument/2006/relationships" r:id="rId2" action="ppaction://hlinkfile"/>
            </a:rPr>
            <a:t>DIPARTIMENTI </a:t>
          </a:r>
        </a:p>
        <a:p>
          <a:r>
            <a:rPr lang="it-IT" sz="2800" dirty="0" smtClean="0">
              <a:hlinkClick xmlns:r="http://schemas.openxmlformats.org/officeDocument/2006/relationships" r:id="rId2" action="ppaction://hlinkfile"/>
            </a:rPr>
            <a:t>PER ASSI</a:t>
          </a:r>
          <a:endParaRPr lang="it-IT" sz="2800" dirty="0"/>
        </a:p>
      </dgm:t>
    </dgm:pt>
    <dgm:pt modelId="{C7ED2ED4-BF5D-40CF-B60C-872F5449EDC8}" type="parTrans" cxnId="{D31DC61A-EF44-4410-A5EE-8FF88F85605B}">
      <dgm:prSet/>
      <dgm:spPr/>
      <dgm:t>
        <a:bodyPr/>
        <a:lstStyle/>
        <a:p>
          <a:endParaRPr lang="it-IT"/>
        </a:p>
      </dgm:t>
    </dgm:pt>
    <dgm:pt modelId="{C2399105-4340-4DD6-AE9B-2A11A95A0EC9}" type="sibTrans" cxnId="{D31DC61A-EF44-4410-A5EE-8FF88F85605B}">
      <dgm:prSet/>
      <dgm:spPr/>
      <dgm:t>
        <a:bodyPr/>
        <a:lstStyle/>
        <a:p>
          <a:endParaRPr lang="it-IT"/>
        </a:p>
      </dgm:t>
    </dgm:pt>
    <dgm:pt modelId="{D2FFA81A-C944-458E-AFA4-868C0BEEBB15}">
      <dgm:prSet phldrT="[Testo]" custT="1"/>
      <dgm:spPr/>
      <dgm:t>
        <a:bodyPr/>
        <a:lstStyle/>
        <a:p>
          <a:r>
            <a:rPr lang="it-IT" sz="1600" b="1" dirty="0" smtClean="0">
              <a:hlinkClick xmlns:r="http://schemas.openxmlformats.org/officeDocument/2006/relationships" r:id="rId3" action="ppaction://hlinkfile"/>
            </a:rPr>
            <a:t>PROGETTAZIONE  PER ASSI  </a:t>
          </a:r>
          <a:r>
            <a:rPr lang="it-IT" sz="1600" b="1" dirty="0" smtClean="0"/>
            <a:t>PER COMPETENZE </a:t>
          </a:r>
          <a:endParaRPr lang="it-IT" sz="1600" b="1" dirty="0"/>
        </a:p>
      </dgm:t>
    </dgm:pt>
    <dgm:pt modelId="{A8CE0727-D636-44A8-B110-CE87DE4426D5}" type="parTrans" cxnId="{05BE684F-F847-467A-8069-F57C78FB24E5}">
      <dgm:prSet/>
      <dgm:spPr/>
      <dgm:t>
        <a:bodyPr/>
        <a:lstStyle/>
        <a:p>
          <a:endParaRPr lang="it-IT"/>
        </a:p>
      </dgm:t>
    </dgm:pt>
    <dgm:pt modelId="{CF5A91B7-9E09-4911-AD72-112CF747AA95}" type="sibTrans" cxnId="{05BE684F-F847-467A-8069-F57C78FB24E5}">
      <dgm:prSet/>
      <dgm:spPr/>
      <dgm:t>
        <a:bodyPr/>
        <a:lstStyle/>
        <a:p>
          <a:endParaRPr lang="it-IT"/>
        </a:p>
      </dgm:t>
    </dgm:pt>
    <dgm:pt modelId="{43FD29DB-4D46-4983-98AF-32839EA45CC4}">
      <dgm:prSet phldrT="[Testo]" custT="1"/>
      <dgm:spPr/>
      <dgm:t>
        <a:bodyPr/>
        <a:lstStyle/>
        <a:p>
          <a:endParaRPr lang="it-IT" sz="2200" dirty="0" smtClean="0"/>
        </a:p>
        <a:p>
          <a:r>
            <a:rPr lang="it-IT" sz="2800" dirty="0" smtClean="0">
              <a:hlinkClick xmlns:r="http://schemas.openxmlformats.org/officeDocument/2006/relationships" r:id="rId4" action="ppaction://hlinkfile"/>
            </a:rPr>
            <a:t>DIPARTIMENTI</a:t>
          </a:r>
        </a:p>
        <a:p>
          <a:r>
            <a:rPr lang="it-IT" sz="2800" dirty="0" smtClean="0">
              <a:hlinkClick xmlns:r="http://schemas.openxmlformats.org/officeDocument/2006/relationships" r:id="rId4" action="ppaction://hlinkfile"/>
            </a:rPr>
            <a:t>DISCIPLINARI</a:t>
          </a:r>
          <a:endParaRPr lang="it-IT" sz="2800" dirty="0"/>
        </a:p>
      </dgm:t>
    </dgm:pt>
    <dgm:pt modelId="{639CB915-623D-4EBB-92CA-FDAEF2F32659}" type="parTrans" cxnId="{9943A70C-87C8-4270-8C71-614B270DCC1E}">
      <dgm:prSet/>
      <dgm:spPr/>
      <dgm:t>
        <a:bodyPr/>
        <a:lstStyle/>
        <a:p>
          <a:endParaRPr lang="it-IT"/>
        </a:p>
      </dgm:t>
    </dgm:pt>
    <dgm:pt modelId="{461B700B-3E25-4DAE-B330-CB63E6E4AFD2}" type="sibTrans" cxnId="{9943A70C-87C8-4270-8C71-614B270DCC1E}">
      <dgm:prSet/>
      <dgm:spPr/>
      <dgm:t>
        <a:bodyPr/>
        <a:lstStyle/>
        <a:p>
          <a:endParaRPr lang="it-IT"/>
        </a:p>
      </dgm:t>
    </dgm:pt>
    <dgm:pt modelId="{C688CBBD-835E-48AA-B090-5D86D7C492AF}">
      <dgm:prSet phldrT="[Testo]" custT="1"/>
      <dgm:spPr/>
      <dgm:t>
        <a:bodyPr/>
        <a:lstStyle/>
        <a:p>
          <a:r>
            <a:rPr lang="it-IT" sz="1600" dirty="0" smtClean="0">
              <a:hlinkClick xmlns:r="http://schemas.openxmlformats.org/officeDocument/2006/relationships" r:id="rId5" action="ppaction://hlinkfile"/>
            </a:rPr>
            <a:t>PROGETTAZIONE</a:t>
          </a:r>
          <a:r>
            <a:rPr lang="it-IT" sz="1600" dirty="0" smtClean="0"/>
            <a:t> </a:t>
          </a:r>
          <a:r>
            <a:rPr lang="it-IT" sz="1600" b="1" dirty="0" smtClean="0"/>
            <a:t>DISCIPLINARE PER COMPETENZE</a:t>
          </a:r>
          <a:endParaRPr lang="it-IT" sz="1600" b="1" dirty="0"/>
        </a:p>
      </dgm:t>
    </dgm:pt>
    <dgm:pt modelId="{F1D272DF-8F15-4C1B-8621-92090DB8EE81}" type="parTrans" cxnId="{B0E4E975-72E5-4704-B001-41E2ECDEB1CF}">
      <dgm:prSet/>
      <dgm:spPr/>
      <dgm:t>
        <a:bodyPr/>
        <a:lstStyle/>
        <a:p>
          <a:endParaRPr lang="it-IT"/>
        </a:p>
      </dgm:t>
    </dgm:pt>
    <dgm:pt modelId="{9C9CF3E3-67D1-40AF-9AE2-AFC6115FF066}" type="sibTrans" cxnId="{B0E4E975-72E5-4704-B001-41E2ECDEB1CF}">
      <dgm:prSet/>
      <dgm:spPr/>
      <dgm:t>
        <a:bodyPr/>
        <a:lstStyle/>
        <a:p>
          <a:endParaRPr lang="it-IT"/>
        </a:p>
      </dgm:t>
    </dgm:pt>
    <dgm:pt modelId="{6553B6F6-03E2-4711-B08E-099EF9AE9A98}">
      <dgm:prSet phldrT="[Testo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t-IT" sz="1800" dirty="0"/>
        </a:p>
      </dgm:t>
    </dgm:pt>
    <dgm:pt modelId="{35AF3EA4-3FA1-4F08-B963-C783F764BADE}" type="parTrans" cxnId="{B3DE60D1-3190-42A7-8856-1ED4D7F7D655}">
      <dgm:prSet/>
      <dgm:spPr/>
      <dgm:t>
        <a:bodyPr/>
        <a:lstStyle/>
        <a:p>
          <a:endParaRPr lang="it-IT"/>
        </a:p>
      </dgm:t>
    </dgm:pt>
    <dgm:pt modelId="{7359E928-4FCE-47E6-89E8-23FE26B3916B}" type="sibTrans" cxnId="{B3DE60D1-3190-42A7-8856-1ED4D7F7D655}">
      <dgm:prSet/>
      <dgm:spPr/>
      <dgm:t>
        <a:bodyPr/>
        <a:lstStyle/>
        <a:p>
          <a:endParaRPr lang="it-IT"/>
        </a:p>
      </dgm:t>
    </dgm:pt>
    <dgm:pt modelId="{0FF93229-90E8-47EC-B909-95B9B2C16F3C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dirty="0" smtClean="0"/>
            <a:t> </a:t>
          </a:r>
          <a:r>
            <a:rPr lang="it-IT" sz="1600" b="1" dirty="0" smtClean="0"/>
            <a:t>COMPITI EFUNZIONI</a:t>
          </a:r>
          <a:r>
            <a:rPr lang="it-IT" sz="1600" dirty="0" smtClean="0"/>
            <a:t>                     </a:t>
          </a:r>
          <a:r>
            <a:rPr lang="it-IT" sz="2000" dirty="0" smtClean="0">
              <a:hlinkClick xmlns:r="http://schemas.openxmlformats.org/officeDocument/2006/relationships" r:id="rId6" action="ppaction://hlinkfile"/>
            </a:rPr>
            <a:t>D. Lgs.  297/1994 art. 7</a:t>
          </a:r>
          <a:endParaRPr lang="it-IT" sz="1800" dirty="0"/>
        </a:p>
      </dgm:t>
    </dgm:pt>
    <dgm:pt modelId="{6A38B420-EEF2-478C-9FCB-0F42C54CCD18}" type="parTrans" cxnId="{819B67BD-52E3-41CD-9872-436569065EF3}">
      <dgm:prSet/>
      <dgm:spPr/>
      <dgm:t>
        <a:bodyPr/>
        <a:lstStyle/>
        <a:p>
          <a:endParaRPr lang="it-IT"/>
        </a:p>
      </dgm:t>
    </dgm:pt>
    <dgm:pt modelId="{4C0C03F9-89B3-4E24-85B2-CE1D7BE29F10}" type="sibTrans" cxnId="{819B67BD-52E3-41CD-9872-436569065EF3}">
      <dgm:prSet/>
      <dgm:spPr/>
      <dgm:t>
        <a:bodyPr/>
        <a:lstStyle/>
        <a:p>
          <a:endParaRPr lang="it-IT"/>
        </a:p>
      </dgm:t>
    </dgm:pt>
    <dgm:pt modelId="{DAE3A355-8DE4-4C76-9986-FBC6168E5CA1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/>
            <a:t>ORGANIZZAZIONE E COMPETENZE </a:t>
          </a:r>
          <a:r>
            <a:rPr lang="it-IT" sz="1600" dirty="0" smtClean="0">
              <a:hlinkClick xmlns:r="http://schemas.openxmlformats.org/officeDocument/2006/relationships" r:id="rId7" action="ppaction://hlinkfile"/>
            </a:rPr>
            <a:t>DPR 275/1999 art. 5, 16</a:t>
          </a:r>
          <a:endParaRPr lang="it-IT" sz="1600" dirty="0"/>
        </a:p>
      </dgm:t>
    </dgm:pt>
    <dgm:pt modelId="{1DAF9BE2-0384-4AE3-B85A-0B715EBE376A}" type="parTrans" cxnId="{E8564895-CFA7-4C75-91A5-FC7D54438D07}">
      <dgm:prSet/>
      <dgm:spPr/>
      <dgm:t>
        <a:bodyPr/>
        <a:lstStyle/>
        <a:p>
          <a:endParaRPr lang="it-IT"/>
        </a:p>
      </dgm:t>
    </dgm:pt>
    <dgm:pt modelId="{0344F39A-2C29-4C62-9863-5E753C9C445B}" type="sibTrans" cxnId="{E8564895-CFA7-4C75-91A5-FC7D54438D07}">
      <dgm:prSet/>
      <dgm:spPr/>
      <dgm:t>
        <a:bodyPr/>
        <a:lstStyle/>
        <a:p>
          <a:endParaRPr lang="it-IT"/>
        </a:p>
      </dgm:t>
    </dgm:pt>
    <dgm:pt modelId="{B4160C97-19BA-43A6-8C9D-140C2570D90F}" type="pres">
      <dgm:prSet presAssocID="{3B3E823A-D979-4DCD-8C87-26601E6865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F2789D4-4F86-4C5F-A5DB-7D44E4D7F7C1}" type="pres">
      <dgm:prSet presAssocID="{F62AC842-770E-4177-B7D5-196565C8C35B}" presName="circle1" presStyleLbl="node1" presStyleIdx="0" presStyleCnt="3"/>
      <dgm:spPr/>
    </dgm:pt>
    <dgm:pt modelId="{03FA0417-9BA0-4613-BEDA-F3AC8FBF4C89}" type="pres">
      <dgm:prSet presAssocID="{F62AC842-770E-4177-B7D5-196565C8C35B}" presName="space" presStyleCnt="0"/>
      <dgm:spPr/>
    </dgm:pt>
    <dgm:pt modelId="{557D2C8D-C4BA-4870-A61F-82FB1A1FFB9B}" type="pres">
      <dgm:prSet presAssocID="{F62AC842-770E-4177-B7D5-196565C8C35B}" presName="rect1" presStyleLbl="alignAcc1" presStyleIdx="0" presStyleCnt="3" custScaleX="102361" custLinFactNeighborX="1800" custLinFactNeighborY="1102"/>
      <dgm:spPr/>
      <dgm:t>
        <a:bodyPr/>
        <a:lstStyle/>
        <a:p>
          <a:endParaRPr lang="it-IT"/>
        </a:p>
      </dgm:t>
    </dgm:pt>
    <dgm:pt modelId="{12793F65-8E3A-4B1F-B35E-400053CD8001}" type="pres">
      <dgm:prSet presAssocID="{7427B418-AF58-41F7-8701-A158A41033C9}" presName="vertSpace2" presStyleLbl="node1" presStyleIdx="0" presStyleCnt="3"/>
      <dgm:spPr/>
    </dgm:pt>
    <dgm:pt modelId="{DC7E4664-D030-4270-8059-A14473823034}" type="pres">
      <dgm:prSet presAssocID="{7427B418-AF58-41F7-8701-A158A41033C9}" presName="circle2" presStyleLbl="node1" presStyleIdx="1" presStyleCnt="3"/>
      <dgm:spPr/>
    </dgm:pt>
    <dgm:pt modelId="{B1446EC5-4EEC-46FE-BA0F-4511D67FC765}" type="pres">
      <dgm:prSet presAssocID="{7427B418-AF58-41F7-8701-A158A41033C9}" presName="rect2" presStyleLbl="alignAcc1" presStyleIdx="1" presStyleCnt="3"/>
      <dgm:spPr/>
      <dgm:t>
        <a:bodyPr/>
        <a:lstStyle/>
        <a:p>
          <a:endParaRPr lang="it-IT"/>
        </a:p>
      </dgm:t>
    </dgm:pt>
    <dgm:pt modelId="{F67BE387-2B7A-48EB-929D-92CF268AFDD8}" type="pres">
      <dgm:prSet presAssocID="{43FD29DB-4D46-4983-98AF-32839EA45CC4}" presName="vertSpace3" presStyleLbl="node1" presStyleIdx="1" presStyleCnt="3"/>
      <dgm:spPr/>
    </dgm:pt>
    <dgm:pt modelId="{F82419BC-BD27-4663-B20F-E2ED426F0C8A}" type="pres">
      <dgm:prSet presAssocID="{43FD29DB-4D46-4983-98AF-32839EA45CC4}" presName="circle3" presStyleLbl="node1" presStyleIdx="2" presStyleCnt="3"/>
      <dgm:spPr/>
    </dgm:pt>
    <dgm:pt modelId="{797C5AE0-41D8-475D-95EC-769B154D7F31}" type="pres">
      <dgm:prSet presAssocID="{43FD29DB-4D46-4983-98AF-32839EA45CC4}" presName="rect3" presStyleLbl="alignAcc1" presStyleIdx="2" presStyleCnt="3"/>
      <dgm:spPr/>
      <dgm:t>
        <a:bodyPr/>
        <a:lstStyle/>
        <a:p>
          <a:endParaRPr lang="it-IT"/>
        </a:p>
      </dgm:t>
    </dgm:pt>
    <dgm:pt modelId="{14F67FCD-E4DD-4FD5-83BF-26366C597A67}" type="pres">
      <dgm:prSet presAssocID="{F62AC842-770E-4177-B7D5-196565C8C35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EF4909-E39F-47BD-8BF2-06D0F37E76E6}" type="pres">
      <dgm:prSet presAssocID="{F62AC842-770E-4177-B7D5-196565C8C35B}" presName="rect1ChTx" presStyleLbl="alignAcc1" presStyleIdx="2" presStyleCnt="3" custScaleX="1172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E44FFC-E0DD-4D20-A870-D7854D1CF6AC}" type="pres">
      <dgm:prSet presAssocID="{7427B418-AF58-41F7-8701-A158A41033C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C43625-39BB-4D92-957A-7016123FE4B7}" type="pres">
      <dgm:prSet presAssocID="{7427B418-AF58-41F7-8701-A158A41033C9}" presName="rect2ChTx" presStyleLbl="alignAcc1" presStyleIdx="2" presStyleCnt="3" custScaleX="1086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64AD12-C446-4E24-85EB-6B9244960B22}" type="pres">
      <dgm:prSet presAssocID="{43FD29DB-4D46-4983-98AF-32839EA45CC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4D76E4-29D6-441B-B4D0-DBEB110ED193}" type="pres">
      <dgm:prSet presAssocID="{43FD29DB-4D46-4983-98AF-32839EA45CC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31DC61A-EF44-4410-A5EE-8FF88F85605B}" srcId="{3B3E823A-D979-4DCD-8C87-26601E68650F}" destId="{7427B418-AF58-41F7-8701-A158A41033C9}" srcOrd="1" destOrd="0" parTransId="{C7ED2ED4-BF5D-40CF-B60C-872F5449EDC8}" sibTransId="{C2399105-4340-4DD6-AE9B-2A11A95A0EC9}"/>
    <dgm:cxn modelId="{D88FEE4E-E4C4-497E-A487-B25CBA1A6B9F}" type="presOf" srcId="{7427B418-AF58-41F7-8701-A158A41033C9}" destId="{B1446EC5-4EEC-46FE-BA0F-4511D67FC765}" srcOrd="0" destOrd="0" presId="urn:microsoft.com/office/officeart/2005/8/layout/target3"/>
    <dgm:cxn modelId="{569C7471-9691-4FD5-A5CC-2CE299D61848}" type="presOf" srcId="{0FF93229-90E8-47EC-B909-95B9B2C16F3C}" destId="{34EF4909-E39F-47BD-8BF2-06D0F37E76E6}" srcOrd="0" destOrd="0" presId="urn:microsoft.com/office/officeart/2005/8/layout/target3"/>
    <dgm:cxn modelId="{819B67BD-52E3-41CD-9872-436569065EF3}" srcId="{F62AC842-770E-4177-B7D5-196565C8C35B}" destId="{0FF93229-90E8-47EC-B909-95B9B2C16F3C}" srcOrd="0" destOrd="0" parTransId="{6A38B420-EEF2-478C-9FCB-0F42C54CCD18}" sibTransId="{4C0C03F9-89B3-4E24-85B2-CE1D7BE29F10}"/>
    <dgm:cxn modelId="{9943A70C-87C8-4270-8C71-614B270DCC1E}" srcId="{3B3E823A-D979-4DCD-8C87-26601E68650F}" destId="{43FD29DB-4D46-4983-98AF-32839EA45CC4}" srcOrd="2" destOrd="0" parTransId="{639CB915-623D-4EBB-92CA-FDAEF2F32659}" sibTransId="{461B700B-3E25-4DAE-B330-CB63E6E4AFD2}"/>
    <dgm:cxn modelId="{AA56E345-BD9E-4D35-ADB4-7216BB92280B}" type="presOf" srcId="{D2FFA81A-C944-458E-AFA4-868C0BEEBB15}" destId="{DAC43625-39BB-4D92-957A-7016123FE4B7}" srcOrd="0" destOrd="0" presId="urn:microsoft.com/office/officeart/2005/8/layout/target3"/>
    <dgm:cxn modelId="{4FBD5210-E0E4-40B3-BF90-B04507F564D1}" type="presOf" srcId="{43FD29DB-4D46-4983-98AF-32839EA45CC4}" destId="{797C5AE0-41D8-475D-95EC-769B154D7F31}" srcOrd="0" destOrd="0" presId="urn:microsoft.com/office/officeart/2005/8/layout/target3"/>
    <dgm:cxn modelId="{B0E4E975-72E5-4704-B001-41E2ECDEB1CF}" srcId="{43FD29DB-4D46-4983-98AF-32839EA45CC4}" destId="{C688CBBD-835E-48AA-B090-5D86D7C492AF}" srcOrd="0" destOrd="0" parTransId="{F1D272DF-8F15-4C1B-8621-92090DB8EE81}" sibTransId="{9C9CF3E3-67D1-40AF-9AE2-AFC6115FF066}"/>
    <dgm:cxn modelId="{4173CEB4-6856-49DB-A447-DD5D4C1BBB54}" type="presOf" srcId="{7427B418-AF58-41F7-8701-A158A41033C9}" destId="{24E44FFC-E0DD-4D20-A870-D7854D1CF6AC}" srcOrd="1" destOrd="0" presId="urn:microsoft.com/office/officeart/2005/8/layout/target3"/>
    <dgm:cxn modelId="{E8564895-CFA7-4C75-91A5-FC7D54438D07}" srcId="{F62AC842-770E-4177-B7D5-196565C8C35B}" destId="{DAE3A355-8DE4-4C76-9986-FBC6168E5CA1}" srcOrd="1" destOrd="0" parTransId="{1DAF9BE2-0384-4AE3-B85A-0B715EBE376A}" sibTransId="{0344F39A-2C29-4C62-9863-5E753C9C445B}"/>
    <dgm:cxn modelId="{A0C0C28F-2915-49F3-8E56-1154F47E44B5}" type="presOf" srcId="{C688CBBD-835E-48AA-B090-5D86D7C492AF}" destId="{C24D76E4-29D6-441B-B4D0-DBEB110ED193}" srcOrd="0" destOrd="0" presId="urn:microsoft.com/office/officeart/2005/8/layout/target3"/>
    <dgm:cxn modelId="{05BE684F-F847-467A-8069-F57C78FB24E5}" srcId="{7427B418-AF58-41F7-8701-A158A41033C9}" destId="{D2FFA81A-C944-458E-AFA4-868C0BEEBB15}" srcOrd="0" destOrd="0" parTransId="{A8CE0727-D636-44A8-B110-CE87DE4426D5}" sibTransId="{CF5A91B7-9E09-4911-AD72-112CF747AA95}"/>
    <dgm:cxn modelId="{CEEC8799-0CD6-4FC2-A782-E5777A82C50B}" type="presOf" srcId="{43FD29DB-4D46-4983-98AF-32839EA45CC4}" destId="{0D64AD12-C446-4E24-85EB-6B9244960B22}" srcOrd="1" destOrd="0" presId="urn:microsoft.com/office/officeart/2005/8/layout/target3"/>
    <dgm:cxn modelId="{30FB3B60-AA59-4CD1-991B-8867A9940BBF}" type="presOf" srcId="{DAE3A355-8DE4-4C76-9986-FBC6168E5CA1}" destId="{34EF4909-E39F-47BD-8BF2-06D0F37E76E6}" srcOrd="0" destOrd="1" presId="urn:microsoft.com/office/officeart/2005/8/layout/target3"/>
    <dgm:cxn modelId="{B02DDC6D-18D0-4B02-80FE-97E752285035}" srcId="{3B3E823A-D979-4DCD-8C87-26601E68650F}" destId="{F62AC842-770E-4177-B7D5-196565C8C35B}" srcOrd="0" destOrd="0" parTransId="{D8BF5BB3-EA5A-4361-83E1-576F147028F1}" sibTransId="{D8219885-27C9-4FC1-8124-D754D6CA970D}"/>
    <dgm:cxn modelId="{B3DE60D1-3190-42A7-8856-1ED4D7F7D655}" srcId="{F62AC842-770E-4177-B7D5-196565C8C35B}" destId="{6553B6F6-03E2-4711-B08E-099EF9AE9A98}" srcOrd="2" destOrd="0" parTransId="{35AF3EA4-3FA1-4F08-B963-C783F764BADE}" sibTransId="{7359E928-4FCE-47E6-89E8-23FE26B3916B}"/>
    <dgm:cxn modelId="{2AEE9ADE-7BBB-4388-A9E0-F4351433AB3A}" type="presOf" srcId="{3B3E823A-D979-4DCD-8C87-26601E68650F}" destId="{B4160C97-19BA-43A6-8C9D-140C2570D90F}" srcOrd="0" destOrd="0" presId="urn:microsoft.com/office/officeart/2005/8/layout/target3"/>
    <dgm:cxn modelId="{25A399BC-5958-457B-9627-E0441E5259DD}" type="presOf" srcId="{F62AC842-770E-4177-B7D5-196565C8C35B}" destId="{557D2C8D-C4BA-4870-A61F-82FB1A1FFB9B}" srcOrd="0" destOrd="0" presId="urn:microsoft.com/office/officeart/2005/8/layout/target3"/>
    <dgm:cxn modelId="{3AB74156-A799-4D78-9D1C-31E62B44EB7B}" type="presOf" srcId="{6553B6F6-03E2-4711-B08E-099EF9AE9A98}" destId="{34EF4909-E39F-47BD-8BF2-06D0F37E76E6}" srcOrd="0" destOrd="2" presId="urn:microsoft.com/office/officeart/2005/8/layout/target3"/>
    <dgm:cxn modelId="{29C50534-C73B-45B2-BFEE-7022E7D10031}" type="presOf" srcId="{F62AC842-770E-4177-B7D5-196565C8C35B}" destId="{14F67FCD-E4DD-4FD5-83BF-26366C597A67}" srcOrd="1" destOrd="0" presId="urn:microsoft.com/office/officeart/2005/8/layout/target3"/>
    <dgm:cxn modelId="{9BBC2601-DD97-49A5-BF2B-7FF19184DF7F}" type="presParOf" srcId="{B4160C97-19BA-43A6-8C9D-140C2570D90F}" destId="{5F2789D4-4F86-4C5F-A5DB-7D44E4D7F7C1}" srcOrd="0" destOrd="0" presId="urn:microsoft.com/office/officeart/2005/8/layout/target3"/>
    <dgm:cxn modelId="{B03DFBFA-E05F-4D8E-B98F-105DC202086F}" type="presParOf" srcId="{B4160C97-19BA-43A6-8C9D-140C2570D90F}" destId="{03FA0417-9BA0-4613-BEDA-F3AC8FBF4C89}" srcOrd="1" destOrd="0" presId="urn:microsoft.com/office/officeart/2005/8/layout/target3"/>
    <dgm:cxn modelId="{166703B6-1A26-4D13-9633-73F2CDAA3EBC}" type="presParOf" srcId="{B4160C97-19BA-43A6-8C9D-140C2570D90F}" destId="{557D2C8D-C4BA-4870-A61F-82FB1A1FFB9B}" srcOrd="2" destOrd="0" presId="urn:microsoft.com/office/officeart/2005/8/layout/target3"/>
    <dgm:cxn modelId="{7C98D300-A4DE-433F-A88F-811069D74BF5}" type="presParOf" srcId="{B4160C97-19BA-43A6-8C9D-140C2570D90F}" destId="{12793F65-8E3A-4B1F-B35E-400053CD8001}" srcOrd="3" destOrd="0" presId="urn:microsoft.com/office/officeart/2005/8/layout/target3"/>
    <dgm:cxn modelId="{91E77F23-C8CF-4563-812B-6508867529CB}" type="presParOf" srcId="{B4160C97-19BA-43A6-8C9D-140C2570D90F}" destId="{DC7E4664-D030-4270-8059-A14473823034}" srcOrd="4" destOrd="0" presId="urn:microsoft.com/office/officeart/2005/8/layout/target3"/>
    <dgm:cxn modelId="{E9F89C60-7647-4092-86DB-151CF6A14EAB}" type="presParOf" srcId="{B4160C97-19BA-43A6-8C9D-140C2570D90F}" destId="{B1446EC5-4EEC-46FE-BA0F-4511D67FC765}" srcOrd="5" destOrd="0" presId="urn:microsoft.com/office/officeart/2005/8/layout/target3"/>
    <dgm:cxn modelId="{2BE2B4C6-3776-4C29-B1CE-CCBC7E340BCC}" type="presParOf" srcId="{B4160C97-19BA-43A6-8C9D-140C2570D90F}" destId="{F67BE387-2B7A-48EB-929D-92CF268AFDD8}" srcOrd="6" destOrd="0" presId="urn:microsoft.com/office/officeart/2005/8/layout/target3"/>
    <dgm:cxn modelId="{4C37D5E2-BBDD-40D9-9ADB-E61198946D31}" type="presParOf" srcId="{B4160C97-19BA-43A6-8C9D-140C2570D90F}" destId="{F82419BC-BD27-4663-B20F-E2ED426F0C8A}" srcOrd="7" destOrd="0" presId="urn:microsoft.com/office/officeart/2005/8/layout/target3"/>
    <dgm:cxn modelId="{7F4C8777-160B-4B32-9B04-F8556C2DEF09}" type="presParOf" srcId="{B4160C97-19BA-43A6-8C9D-140C2570D90F}" destId="{797C5AE0-41D8-475D-95EC-769B154D7F31}" srcOrd="8" destOrd="0" presId="urn:microsoft.com/office/officeart/2005/8/layout/target3"/>
    <dgm:cxn modelId="{41179466-96B4-418D-A2D3-E6B0F0E1ABDD}" type="presParOf" srcId="{B4160C97-19BA-43A6-8C9D-140C2570D90F}" destId="{14F67FCD-E4DD-4FD5-83BF-26366C597A67}" srcOrd="9" destOrd="0" presId="urn:microsoft.com/office/officeart/2005/8/layout/target3"/>
    <dgm:cxn modelId="{9E34C694-823C-4EFA-84B8-501018728369}" type="presParOf" srcId="{B4160C97-19BA-43A6-8C9D-140C2570D90F}" destId="{34EF4909-E39F-47BD-8BF2-06D0F37E76E6}" srcOrd="10" destOrd="0" presId="urn:microsoft.com/office/officeart/2005/8/layout/target3"/>
    <dgm:cxn modelId="{9ACCF458-2B1D-47E8-AC05-7D4761337556}" type="presParOf" srcId="{B4160C97-19BA-43A6-8C9D-140C2570D90F}" destId="{24E44FFC-E0DD-4D20-A870-D7854D1CF6AC}" srcOrd="11" destOrd="0" presId="urn:microsoft.com/office/officeart/2005/8/layout/target3"/>
    <dgm:cxn modelId="{86467DBE-AFDC-4FA1-B108-53211E6C584D}" type="presParOf" srcId="{B4160C97-19BA-43A6-8C9D-140C2570D90F}" destId="{DAC43625-39BB-4D92-957A-7016123FE4B7}" srcOrd="12" destOrd="0" presId="urn:microsoft.com/office/officeart/2005/8/layout/target3"/>
    <dgm:cxn modelId="{D93F74DE-3DFE-4E87-A3D7-1E972FAC5551}" type="presParOf" srcId="{B4160C97-19BA-43A6-8C9D-140C2570D90F}" destId="{0D64AD12-C446-4E24-85EB-6B9244960B22}" srcOrd="13" destOrd="0" presId="urn:microsoft.com/office/officeart/2005/8/layout/target3"/>
    <dgm:cxn modelId="{0A282E14-72E1-4592-AFEC-8AF9AC76D3D2}" type="presParOf" srcId="{B4160C97-19BA-43A6-8C9D-140C2570D90F}" destId="{C24D76E4-29D6-441B-B4D0-DBEB110ED19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83E54-BBFA-49EA-BC20-7FFA21E1485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25877BE-4177-49FA-89B5-5570041FAD21}">
      <dgm:prSet phldrT="[Testo]" custT="1"/>
      <dgm:spPr/>
      <dgm:t>
        <a:bodyPr/>
        <a:lstStyle/>
        <a:p>
          <a:r>
            <a:rPr lang="it-IT" sz="3200" dirty="0" smtClean="0">
              <a:solidFill>
                <a:schemeClr val="tx1"/>
              </a:solidFill>
            </a:rPr>
            <a:t>COLLEGIO</a:t>
          </a:r>
          <a:endParaRPr lang="it-IT" sz="3200" dirty="0">
            <a:solidFill>
              <a:schemeClr val="tx1"/>
            </a:solidFill>
          </a:endParaRPr>
        </a:p>
      </dgm:t>
    </dgm:pt>
    <dgm:pt modelId="{2D61ADA8-FAC6-47F2-900E-831F882C511C}" type="parTrans" cxnId="{A3C70B24-82E7-4193-AC59-1997E453A80B}">
      <dgm:prSet/>
      <dgm:spPr/>
      <dgm:t>
        <a:bodyPr/>
        <a:lstStyle/>
        <a:p>
          <a:endParaRPr lang="it-IT"/>
        </a:p>
      </dgm:t>
    </dgm:pt>
    <dgm:pt modelId="{230986DB-DDA0-4DB6-80EA-D3FD335877B1}" type="sibTrans" cxnId="{A3C70B24-82E7-4193-AC59-1997E453A80B}">
      <dgm:prSet/>
      <dgm:spPr/>
      <dgm:t>
        <a:bodyPr/>
        <a:lstStyle/>
        <a:p>
          <a:endParaRPr lang="it-IT" dirty="0"/>
        </a:p>
      </dgm:t>
    </dgm:pt>
    <dgm:pt modelId="{C9073C7D-77C5-4867-9106-C0C333D60402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tx1"/>
              </a:solidFill>
            </a:rPr>
            <a:t>1-2 INCONTRI</a:t>
          </a:r>
        </a:p>
        <a:p>
          <a:r>
            <a:rPr lang="it-IT" sz="2400" dirty="0" smtClean="0">
              <a:solidFill>
                <a:schemeClr val="tx1"/>
              </a:solidFill>
            </a:rPr>
            <a:t>DIP. PER ASSE</a:t>
          </a:r>
          <a:endParaRPr lang="it-IT" sz="2400" dirty="0">
            <a:solidFill>
              <a:schemeClr val="tx1"/>
            </a:solidFill>
          </a:endParaRPr>
        </a:p>
      </dgm:t>
    </dgm:pt>
    <dgm:pt modelId="{037DD456-59C3-45AB-986C-969A0CFC6808}" type="parTrans" cxnId="{203E4F18-0512-4870-8011-E18ED754E0AA}">
      <dgm:prSet/>
      <dgm:spPr/>
      <dgm:t>
        <a:bodyPr/>
        <a:lstStyle/>
        <a:p>
          <a:endParaRPr lang="it-IT"/>
        </a:p>
      </dgm:t>
    </dgm:pt>
    <dgm:pt modelId="{459C0BE2-E771-4117-BBD5-AA9301200FE0}" type="sibTrans" cxnId="{203E4F18-0512-4870-8011-E18ED754E0AA}">
      <dgm:prSet/>
      <dgm:spPr/>
      <dgm:t>
        <a:bodyPr/>
        <a:lstStyle/>
        <a:p>
          <a:endParaRPr lang="it-IT" dirty="0"/>
        </a:p>
      </dgm:t>
    </dgm:pt>
    <dgm:pt modelId="{300D90E6-8D5B-45F9-84A1-EF9E3E1629BC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tx1"/>
              </a:solidFill>
            </a:rPr>
            <a:t>1-2 INCONTRI </a:t>
          </a:r>
        </a:p>
        <a:p>
          <a:r>
            <a:rPr lang="it-IT" sz="2400" dirty="0" smtClean="0">
              <a:solidFill>
                <a:schemeClr val="tx1"/>
              </a:solidFill>
            </a:rPr>
            <a:t>DIP. DISC.</a:t>
          </a:r>
          <a:endParaRPr lang="it-IT" sz="2400" dirty="0">
            <a:solidFill>
              <a:schemeClr val="tx1"/>
            </a:solidFill>
          </a:endParaRPr>
        </a:p>
      </dgm:t>
    </dgm:pt>
    <dgm:pt modelId="{23B1538C-B8B1-48DC-9F9F-6B8FC2812682}" type="parTrans" cxnId="{18DD41F2-EE8B-4F24-831E-2877999ABF40}">
      <dgm:prSet/>
      <dgm:spPr/>
      <dgm:t>
        <a:bodyPr/>
        <a:lstStyle/>
        <a:p>
          <a:endParaRPr lang="it-IT"/>
        </a:p>
      </dgm:t>
    </dgm:pt>
    <dgm:pt modelId="{71F3745C-D0C4-4828-8062-3B70D82DAABF}" type="sibTrans" cxnId="{18DD41F2-EE8B-4F24-831E-2877999ABF40}">
      <dgm:prSet/>
      <dgm:spPr/>
      <dgm:t>
        <a:bodyPr/>
        <a:lstStyle/>
        <a:p>
          <a:endParaRPr lang="it-IT" dirty="0"/>
        </a:p>
      </dgm:t>
    </dgm:pt>
    <dgm:pt modelId="{DCBD032E-EE16-4154-8BB7-A2426033FED7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3200" dirty="0" smtClean="0">
              <a:solidFill>
                <a:schemeClr val="tx1"/>
              </a:solidFill>
            </a:rPr>
            <a:t>COLLEGIO</a:t>
          </a:r>
        </a:p>
      </dgm:t>
    </dgm:pt>
    <dgm:pt modelId="{80F9C315-051C-4CEE-A289-1868EB0232A4}" type="parTrans" cxnId="{B784CFDE-1014-4646-A95C-0B3FB32899DD}">
      <dgm:prSet/>
      <dgm:spPr/>
      <dgm:t>
        <a:bodyPr/>
        <a:lstStyle/>
        <a:p>
          <a:endParaRPr lang="it-IT"/>
        </a:p>
      </dgm:t>
    </dgm:pt>
    <dgm:pt modelId="{5996A1D1-225E-44DC-89D6-C90B6F95FABB}" type="sibTrans" cxnId="{B784CFDE-1014-4646-A95C-0B3FB32899DD}">
      <dgm:prSet/>
      <dgm:spPr/>
      <dgm:t>
        <a:bodyPr/>
        <a:lstStyle/>
        <a:p>
          <a:endParaRPr lang="it-IT" dirty="0"/>
        </a:p>
      </dgm:t>
    </dgm:pt>
    <dgm:pt modelId="{11066010-0229-4740-85C1-62BB2981DF75}">
      <dgm:prSet phldrT="[Testo]" custT="1"/>
      <dgm:spPr/>
      <dgm:t>
        <a:bodyPr/>
        <a:lstStyle/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dirty="0" smtClean="0">
            <a:solidFill>
              <a:schemeClr val="tx1"/>
            </a:solidFill>
          </a:endParaRP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dirty="0" smtClean="0">
              <a:solidFill>
                <a:schemeClr val="tx1"/>
              </a:solidFill>
            </a:rPr>
            <a:t>CONSIGLI  DI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dirty="0" smtClean="0">
              <a:solidFill>
                <a:schemeClr val="tx1"/>
              </a:solidFill>
            </a:rPr>
            <a:t>CLASSE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dirty="0"/>
        </a:p>
      </dgm:t>
    </dgm:pt>
    <dgm:pt modelId="{A753EDA2-F0B5-4CCE-8FFA-B74E00AF2FCE}" type="parTrans" cxnId="{6C3BCEF9-7BAD-4B36-98A0-3960FC723693}">
      <dgm:prSet/>
      <dgm:spPr/>
      <dgm:t>
        <a:bodyPr/>
        <a:lstStyle/>
        <a:p>
          <a:endParaRPr lang="it-IT"/>
        </a:p>
      </dgm:t>
    </dgm:pt>
    <dgm:pt modelId="{FDF8A279-E20C-449E-BF27-1F411C0FF5D0}" type="sibTrans" cxnId="{6C3BCEF9-7BAD-4B36-98A0-3960FC723693}">
      <dgm:prSet/>
      <dgm:spPr/>
      <dgm:t>
        <a:bodyPr/>
        <a:lstStyle/>
        <a:p>
          <a:endParaRPr lang="it-IT" dirty="0"/>
        </a:p>
      </dgm:t>
    </dgm:pt>
    <dgm:pt modelId="{7BAC6CBA-9496-43F0-B20C-CC0209CEF7D3}">
      <dgm:prSet custT="1"/>
      <dgm:spPr/>
      <dgm:t>
        <a:bodyPr/>
        <a:lstStyle/>
        <a:p>
          <a:r>
            <a:rPr lang="it-IT" sz="3200" dirty="0" smtClean="0">
              <a:solidFill>
                <a:schemeClr val="tx1"/>
              </a:solidFill>
            </a:rPr>
            <a:t>COLLEGIO</a:t>
          </a:r>
          <a:endParaRPr lang="it-IT" sz="3200" dirty="0">
            <a:solidFill>
              <a:schemeClr val="tx1"/>
            </a:solidFill>
          </a:endParaRPr>
        </a:p>
      </dgm:t>
    </dgm:pt>
    <dgm:pt modelId="{8E7655CB-B0AF-494D-9482-7C99FB6D5881}" type="parTrans" cxnId="{CC11030A-1BB9-4B5D-8C09-5B153466504D}">
      <dgm:prSet/>
      <dgm:spPr/>
      <dgm:t>
        <a:bodyPr/>
        <a:lstStyle/>
        <a:p>
          <a:endParaRPr lang="it-IT"/>
        </a:p>
      </dgm:t>
    </dgm:pt>
    <dgm:pt modelId="{0A2A98EF-575A-4D7D-9D62-F94D1078005D}" type="sibTrans" cxnId="{CC11030A-1BB9-4B5D-8C09-5B153466504D}">
      <dgm:prSet/>
      <dgm:spPr/>
      <dgm:t>
        <a:bodyPr/>
        <a:lstStyle/>
        <a:p>
          <a:endParaRPr lang="it-IT"/>
        </a:p>
      </dgm:t>
    </dgm:pt>
    <dgm:pt modelId="{D2001641-F39B-4B11-8780-B409BD5BBB67}" type="pres">
      <dgm:prSet presAssocID="{C9983E54-BBFA-49EA-BC20-7FFA21E148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D0CCCE6-B596-417C-9A2E-65C6B0C63C49}" type="pres">
      <dgm:prSet presAssocID="{C25877BE-4177-49FA-89B5-5570041FAD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3F3B71-A09B-48AC-9371-044A4C5ED305}" type="pres">
      <dgm:prSet presAssocID="{230986DB-DDA0-4DB6-80EA-D3FD335877B1}" presName="sibTrans" presStyleLbl="sibTrans2D1" presStyleIdx="0" presStyleCnt="5"/>
      <dgm:spPr/>
      <dgm:t>
        <a:bodyPr/>
        <a:lstStyle/>
        <a:p>
          <a:endParaRPr lang="it-IT"/>
        </a:p>
      </dgm:t>
    </dgm:pt>
    <dgm:pt modelId="{EB43AD31-B9BA-45B0-9786-B7A078562B1C}" type="pres">
      <dgm:prSet presAssocID="{230986DB-DDA0-4DB6-80EA-D3FD335877B1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F8DD48D2-08ED-43F4-9421-5885994EC84B}" type="pres">
      <dgm:prSet presAssocID="{C9073C7D-77C5-4867-9106-C0C333D604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1C5231-0152-4A43-8CB4-11A0337E6BEF}" type="pres">
      <dgm:prSet presAssocID="{459C0BE2-E771-4117-BBD5-AA9301200FE0}" presName="sibTrans" presStyleLbl="sibTrans2D1" presStyleIdx="1" presStyleCnt="5"/>
      <dgm:spPr/>
      <dgm:t>
        <a:bodyPr/>
        <a:lstStyle/>
        <a:p>
          <a:endParaRPr lang="it-IT"/>
        </a:p>
      </dgm:t>
    </dgm:pt>
    <dgm:pt modelId="{CE7E5672-7723-4E5D-B28F-83EE81960550}" type="pres">
      <dgm:prSet presAssocID="{459C0BE2-E771-4117-BBD5-AA9301200FE0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A04387DE-FC05-4181-8681-11BEA013BD0F}" type="pres">
      <dgm:prSet presAssocID="{300D90E6-8D5B-45F9-84A1-EF9E3E1629B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488149-7FC7-4F58-BB48-8B4D3EA67C86}" type="pres">
      <dgm:prSet presAssocID="{71F3745C-D0C4-4828-8062-3B70D82DAABF}" presName="sibTrans" presStyleLbl="sibTrans2D1" presStyleIdx="2" presStyleCnt="5"/>
      <dgm:spPr/>
      <dgm:t>
        <a:bodyPr/>
        <a:lstStyle/>
        <a:p>
          <a:endParaRPr lang="it-IT"/>
        </a:p>
      </dgm:t>
    </dgm:pt>
    <dgm:pt modelId="{FAC70EFB-17D2-49AE-B6AE-7F0FB8C3713B}" type="pres">
      <dgm:prSet presAssocID="{71F3745C-D0C4-4828-8062-3B70D82DAABF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250C26A8-A477-488D-A0F4-3E46F83B264D}" type="pres">
      <dgm:prSet presAssocID="{DCBD032E-EE16-4154-8BB7-A2426033FED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140C72-3DF9-4CD8-8B40-800C89F92C0E}" type="pres">
      <dgm:prSet presAssocID="{5996A1D1-225E-44DC-89D6-C90B6F95FABB}" presName="sibTrans" presStyleLbl="sibTrans2D1" presStyleIdx="3" presStyleCnt="5"/>
      <dgm:spPr/>
      <dgm:t>
        <a:bodyPr/>
        <a:lstStyle/>
        <a:p>
          <a:endParaRPr lang="it-IT"/>
        </a:p>
      </dgm:t>
    </dgm:pt>
    <dgm:pt modelId="{B4840DD9-E5EF-476C-8B42-BCAF76E29782}" type="pres">
      <dgm:prSet presAssocID="{5996A1D1-225E-44DC-89D6-C90B6F95FABB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C40E6305-4D26-40D9-A58B-449A931B3749}" type="pres">
      <dgm:prSet presAssocID="{11066010-0229-4740-85C1-62BB2981DF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5C52BB-EFF1-4E0C-A498-C5E8FFC9D07A}" type="pres">
      <dgm:prSet presAssocID="{FDF8A279-E20C-449E-BF27-1F411C0FF5D0}" presName="sibTrans" presStyleLbl="sibTrans2D1" presStyleIdx="4" presStyleCnt="5"/>
      <dgm:spPr/>
      <dgm:t>
        <a:bodyPr/>
        <a:lstStyle/>
        <a:p>
          <a:endParaRPr lang="it-IT"/>
        </a:p>
      </dgm:t>
    </dgm:pt>
    <dgm:pt modelId="{E4473BC7-6A97-4EDC-A9C8-3E33EE0EF242}" type="pres">
      <dgm:prSet presAssocID="{FDF8A279-E20C-449E-BF27-1F411C0FF5D0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DB3A6943-CA5A-4DD0-B8C7-6AE9FD18C412}" type="pres">
      <dgm:prSet presAssocID="{7BAC6CBA-9496-43F0-B20C-CC0209CEF7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C15EB39-E4ED-4C90-9CF6-2C30A9E2FD79}" type="presOf" srcId="{459C0BE2-E771-4117-BBD5-AA9301200FE0}" destId="{CE7E5672-7723-4E5D-B28F-83EE81960550}" srcOrd="1" destOrd="0" presId="urn:microsoft.com/office/officeart/2005/8/layout/process5"/>
    <dgm:cxn modelId="{44A6F337-C4C8-4A15-A97B-1044316D5D87}" type="presOf" srcId="{459C0BE2-E771-4117-BBD5-AA9301200FE0}" destId="{A21C5231-0152-4A43-8CB4-11A0337E6BEF}" srcOrd="0" destOrd="0" presId="urn:microsoft.com/office/officeart/2005/8/layout/process5"/>
    <dgm:cxn modelId="{CC11030A-1BB9-4B5D-8C09-5B153466504D}" srcId="{C9983E54-BBFA-49EA-BC20-7FFA21E14854}" destId="{7BAC6CBA-9496-43F0-B20C-CC0209CEF7D3}" srcOrd="5" destOrd="0" parTransId="{8E7655CB-B0AF-494D-9482-7C99FB6D5881}" sibTransId="{0A2A98EF-575A-4D7D-9D62-F94D1078005D}"/>
    <dgm:cxn modelId="{4FE491ED-8D30-4C1A-9F1F-46AD57A7668D}" type="presOf" srcId="{71F3745C-D0C4-4828-8062-3B70D82DAABF}" destId="{E2488149-7FC7-4F58-BB48-8B4D3EA67C86}" srcOrd="0" destOrd="0" presId="urn:microsoft.com/office/officeart/2005/8/layout/process5"/>
    <dgm:cxn modelId="{DD13A135-6094-4B17-BFE6-47A104B7E28D}" type="presOf" srcId="{230986DB-DDA0-4DB6-80EA-D3FD335877B1}" destId="{EB43AD31-B9BA-45B0-9786-B7A078562B1C}" srcOrd="1" destOrd="0" presId="urn:microsoft.com/office/officeart/2005/8/layout/process5"/>
    <dgm:cxn modelId="{18DD41F2-EE8B-4F24-831E-2877999ABF40}" srcId="{C9983E54-BBFA-49EA-BC20-7FFA21E14854}" destId="{300D90E6-8D5B-45F9-84A1-EF9E3E1629BC}" srcOrd="2" destOrd="0" parTransId="{23B1538C-B8B1-48DC-9F9F-6B8FC2812682}" sibTransId="{71F3745C-D0C4-4828-8062-3B70D82DAABF}"/>
    <dgm:cxn modelId="{2F1B5468-8FC4-443B-B27C-380415836157}" type="presOf" srcId="{FDF8A279-E20C-449E-BF27-1F411C0FF5D0}" destId="{E4473BC7-6A97-4EDC-A9C8-3E33EE0EF242}" srcOrd="1" destOrd="0" presId="urn:microsoft.com/office/officeart/2005/8/layout/process5"/>
    <dgm:cxn modelId="{B784CFDE-1014-4646-A95C-0B3FB32899DD}" srcId="{C9983E54-BBFA-49EA-BC20-7FFA21E14854}" destId="{DCBD032E-EE16-4154-8BB7-A2426033FED7}" srcOrd="3" destOrd="0" parTransId="{80F9C315-051C-4CEE-A289-1868EB0232A4}" sibTransId="{5996A1D1-225E-44DC-89D6-C90B6F95FABB}"/>
    <dgm:cxn modelId="{6C3BCEF9-7BAD-4B36-98A0-3960FC723693}" srcId="{C9983E54-BBFA-49EA-BC20-7FFA21E14854}" destId="{11066010-0229-4740-85C1-62BB2981DF75}" srcOrd="4" destOrd="0" parTransId="{A753EDA2-F0B5-4CCE-8FFA-B74E00AF2FCE}" sibTransId="{FDF8A279-E20C-449E-BF27-1F411C0FF5D0}"/>
    <dgm:cxn modelId="{3311D392-756F-4C8F-9B36-7259AEEAFC15}" type="presOf" srcId="{FDF8A279-E20C-449E-BF27-1F411C0FF5D0}" destId="{5C5C52BB-EFF1-4E0C-A498-C5E8FFC9D07A}" srcOrd="0" destOrd="0" presId="urn:microsoft.com/office/officeart/2005/8/layout/process5"/>
    <dgm:cxn modelId="{12B6E851-1E12-41A9-B1DE-2751A03AB0E5}" type="presOf" srcId="{71F3745C-D0C4-4828-8062-3B70D82DAABF}" destId="{FAC70EFB-17D2-49AE-B6AE-7F0FB8C3713B}" srcOrd="1" destOrd="0" presId="urn:microsoft.com/office/officeart/2005/8/layout/process5"/>
    <dgm:cxn modelId="{A3C70B24-82E7-4193-AC59-1997E453A80B}" srcId="{C9983E54-BBFA-49EA-BC20-7FFA21E14854}" destId="{C25877BE-4177-49FA-89B5-5570041FAD21}" srcOrd="0" destOrd="0" parTransId="{2D61ADA8-FAC6-47F2-900E-831F882C511C}" sibTransId="{230986DB-DDA0-4DB6-80EA-D3FD335877B1}"/>
    <dgm:cxn modelId="{203E4F18-0512-4870-8011-E18ED754E0AA}" srcId="{C9983E54-BBFA-49EA-BC20-7FFA21E14854}" destId="{C9073C7D-77C5-4867-9106-C0C333D60402}" srcOrd="1" destOrd="0" parTransId="{037DD456-59C3-45AB-986C-969A0CFC6808}" sibTransId="{459C0BE2-E771-4117-BBD5-AA9301200FE0}"/>
    <dgm:cxn modelId="{EDAC9347-C8EB-4879-877D-B34A93FE29A1}" type="presOf" srcId="{300D90E6-8D5B-45F9-84A1-EF9E3E1629BC}" destId="{A04387DE-FC05-4181-8681-11BEA013BD0F}" srcOrd="0" destOrd="0" presId="urn:microsoft.com/office/officeart/2005/8/layout/process5"/>
    <dgm:cxn modelId="{0E500ABC-D0A2-44A2-A581-19F9A1EA9E9C}" type="presOf" srcId="{11066010-0229-4740-85C1-62BB2981DF75}" destId="{C40E6305-4D26-40D9-A58B-449A931B3749}" srcOrd="0" destOrd="0" presId="urn:microsoft.com/office/officeart/2005/8/layout/process5"/>
    <dgm:cxn modelId="{9CD337C2-1DC0-491E-89F1-7B7E9FB36943}" type="presOf" srcId="{5996A1D1-225E-44DC-89D6-C90B6F95FABB}" destId="{AA140C72-3DF9-4CD8-8B40-800C89F92C0E}" srcOrd="0" destOrd="0" presId="urn:microsoft.com/office/officeart/2005/8/layout/process5"/>
    <dgm:cxn modelId="{A85834F3-5F84-49B8-AEE4-684802EB44E4}" type="presOf" srcId="{C9983E54-BBFA-49EA-BC20-7FFA21E14854}" destId="{D2001641-F39B-4B11-8780-B409BD5BBB67}" srcOrd="0" destOrd="0" presId="urn:microsoft.com/office/officeart/2005/8/layout/process5"/>
    <dgm:cxn modelId="{09CBCBBF-851C-4628-A8BC-B5DB35440918}" type="presOf" srcId="{DCBD032E-EE16-4154-8BB7-A2426033FED7}" destId="{250C26A8-A477-488D-A0F4-3E46F83B264D}" srcOrd="0" destOrd="0" presId="urn:microsoft.com/office/officeart/2005/8/layout/process5"/>
    <dgm:cxn modelId="{EF266C15-9852-45DA-A441-E75C28692D74}" type="presOf" srcId="{7BAC6CBA-9496-43F0-B20C-CC0209CEF7D3}" destId="{DB3A6943-CA5A-4DD0-B8C7-6AE9FD18C412}" srcOrd="0" destOrd="0" presId="urn:microsoft.com/office/officeart/2005/8/layout/process5"/>
    <dgm:cxn modelId="{9951E99D-132D-4152-BEC8-239D9A0456E7}" type="presOf" srcId="{C9073C7D-77C5-4867-9106-C0C333D60402}" destId="{F8DD48D2-08ED-43F4-9421-5885994EC84B}" srcOrd="0" destOrd="0" presId="urn:microsoft.com/office/officeart/2005/8/layout/process5"/>
    <dgm:cxn modelId="{D1C267D0-5419-4D98-99AF-9FEE821FB8C9}" type="presOf" srcId="{C25877BE-4177-49FA-89B5-5570041FAD21}" destId="{6D0CCCE6-B596-417C-9A2E-65C6B0C63C49}" srcOrd="0" destOrd="0" presId="urn:microsoft.com/office/officeart/2005/8/layout/process5"/>
    <dgm:cxn modelId="{D7E9B704-146D-4412-ADB4-70A755553A3F}" type="presOf" srcId="{230986DB-DDA0-4DB6-80EA-D3FD335877B1}" destId="{EB3F3B71-A09B-48AC-9371-044A4C5ED305}" srcOrd="0" destOrd="0" presId="urn:microsoft.com/office/officeart/2005/8/layout/process5"/>
    <dgm:cxn modelId="{935A245E-87E2-4B2A-88EE-A0C1739A5E72}" type="presOf" srcId="{5996A1D1-225E-44DC-89D6-C90B6F95FABB}" destId="{B4840DD9-E5EF-476C-8B42-BCAF76E29782}" srcOrd="1" destOrd="0" presId="urn:microsoft.com/office/officeart/2005/8/layout/process5"/>
    <dgm:cxn modelId="{E83A922B-3DE5-438D-9E40-F83C5C64FC09}" type="presParOf" srcId="{D2001641-F39B-4B11-8780-B409BD5BBB67}" destId="{6D0CCCE6-B596-417C-9A2E-65C6B0C63C49}" srcOrd="0" destOrd="0" presId="urn:microsoft.com/office/officeart/2005/8/layout/process5"/>
    <dgm:cxn modelId="{CE3957C2-8CA9-4B52-B24C-AE68E3864623}" type="presParOf" srcId="{D2001641-F39B-4B11-8780-B409BD5BBB67}" destId="{EB3F3B71-A09B-48AC-9371-044A4C5ED305}" srcOrd="1" destOrd="0" presId="urn:microsoft.com/office/officeart/2005/8/layout/process5"/>
    <dgm:cxn modelId="{36BE974F-297E-4B42-8E5D-812E4554B93F}" type="presParOf" srcId="{EB3F3B71-A09B-48AC-9371-044A4C5ED305}" destId="{EB43AD31-B9BA-45B0-9786-B7A078562B1C}" srcOrd="0" destOrd="0" presId="urn:microsoft.com/office/officeart/2005/8/layout/process5"/>
    <dgm:cxn modelId="{94BAE98C-F1F2-4322-9790-AF0F1DB75B94}" type="presParOf" srcId="{D2001641-F39B-4B11-8780-B409BD5BBB67}" destId="{F8DD48D2-08ED-43F4-9421-5885994EC84B}" srcOrd="2" destOrd="0" presId="urn:microsoft.com/office/officeart/2005/8/layout/process5"/>
    <dgm:cxn modelId="{C7BE6FD8-6923-4DAC-93D9-8CD0F839E545}" type="presParOf" srcId="{D2001641-F39B-4B11-8780-B409BD5BBB67}" destId="{A21C5231-0152-4A43-8CB4-11A0337E6BEF}" srcOrd="3" destOrd="0" presId="urn:microsoft.com/office/officeart/2005/8/layout/process5"/>
    <dgm:cxn modelId="{BC74E375-99FB-4B09-8E5D-4103945BB513}" type="presParOf" srcId="{A21C5231-0152-4A43-8CB4-11A0337E6BEF}" destId="{CE7E5672-7723-4E5D-B28F-83EE81960550}" srcOrd="0" destOrd="0" presId="urn:microsoft.com/office/officeart/2005/8/layout/process5"/>
    <dgm:cxn modelId="{3F6CEA4E-C235-4F3D-A424-7607C6A859E4}" type="presParOf" srcId="{D2001641-F39B-4B11-8780-B409BD5BBB67}" destId="{A04387DE-FC05-4181-8681-11BEA013BD0F}" srcOrd="4" destOrd="0" presId="urn:microsoft.com/office/officeart/2005/8/layout/process5"/>
    <dgm:cxn modelId="{5C6DDF06-AB74-4BF3-A176-735A15B1965C}" type="presParOf" srcId="{D2001641-F39B-4B11-8780-B409BD5BBB67}" destId="{E2488149-7FC7-4F58-BB48-8B4D3EA67C86}" srcOrd="5" destOrd="0" presId="urn:microsoft.com/office/officeart/2005/8/layout/process5"/>
    <dgm:cxn modelId="{3DF51E82-F573-4B74-AD9B-27255EFB318E}" type="presParOf" srcId="{E2488149-7FC7-4F58-BB48-8B4D3EA67C86}" destId="{FAC70EFB-17D2-49AE-B6AE-7F0FB8C3713B}" srcOrd="0" destOrd="0" presId="urn:microsoft.com/office/officeart/2005/8/layout/process5"/>
    <dgm:cxn modelId="{BCD93F52-E88C-4790-9EC8-648C707E14AC}" type="presParOf" srcId="{D2001641-F39B-4B11-8780-B409BD5BBB67}" destId="{250C26A8-A477-488D-A0F4-3E46F83B264D}" srcOrd="6" destOrd="0" presId="urn:microsoft.com/office/officeart/2005/8/layout/process5"/>
    <dgm:cxn modelId="{B16539EB-625A-4D8D-BF94-A09AF1F0C8E3}" type="presParOf" srcId="{D2001641-F39B-4B11-8780-B409BD5BBB67}" destId="{AA140C72-3DF9-4CD8-8B40-800C89F92C0E}" srcOrd="7" destOrd="0" presId="urn:microsoft.com/office/officeart/2005/8/layout/process5"/>
    <dgm:cxn modelId="{26627E7B-A42D-4EF0-9D66-0CA27CF52187}" type="presParOf" srcId="{AA140C72-3DF9-4CD8-8B40-800C89F92C0E}" destId="{B4840DD9-E5EF-476C-8B42-BCAF76E29782}" srcOrd="0" destOrd="0" presId="urn:microsoft.com/office/officeart/2005/8/layout/process5"/>
    <dgm:cxn modelId="{02EAA873-E9E5-47E8-8AA4-69263831E419}" type="presParOf" srcId="{D2001641-F39B-4B11-8780-B409BD5BBB67}" destId="{C40E6305-4D26-40D9-A58B-449A931B3749}" srcOrd="8" destOrd="0" presId="urn:microsoft.com/office/officeart/2005/8/layout/process5"/>
    <dgm:cxn modelId="{164FE272-34B8-4210-91D9-080001FED6B5}" type="presParOf" srcId="{D2001641-F39B-4B11-8780-B409BD5BBB67}" destId="{5C5C52BB-EFF1-4E0C-A498-C5E8FFC9D07A}" srcOrd="9" destOrd="0" presId="urn:microsoft.com/office/officeart/2005/8/layout/process5"/>
    <dgm:cxn modelId="{CEF0048A-C8C8-4E16-A3C5-075F9726DDD8}" type="presParOf" srcId="{5C5C52BB-EFF1-4E0C-A498-C5E8FFC9D07A}" destId="{E4473BC7-6A97-4EDC-A9C8-3E33EE0EF242}" srcOrd="0" destOrd="0" presId="urn:microsoft.com/office/officeart/2005/8/layout/process5"/>
    <dgm:cxn modelId="{76D5951C-4E0F-4E0E-A507-329DEB3F69BB}" type="presParOf" srcId="{D2001641-F39B-4B11-8780-B409BD5BBB67}" destId="{DB3A6943-CA5A-4DD0-B8C7-6AE9FD18C412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0C096-172A-45A4-86FE-D724FB1D8C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6A819C2-759B-4A19-BCAB-AD4BE99C88C7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INDIVIDUA</a:t>
          </a:r>
          <a:endParaRPr lang="it-IT" dirty="0">
            <a:solidFill>
              <a:schemeClr val="tx1"/>
            </a:solidFill>
          </a:endParaRPr>
        </a:p>
      </dgm:t>
    </dgm:pt>
    <dgm:pt modelId="{19B8303E-5888-4475-9A0D-27E1E02366BF}" type="parTrans" cxnId="{2C78744D-9956-4D59-A521-CDB7D79BCB41}">
      <dgm:prSet/>
      <dgm:spPr/>
      <dgm:t>
        <a:bodyPr/>
        <a:lstStyle/>
        <a:p>
          <a:endParaRPr lang="it-IT"/>
        </a:p>
      </dgm:t>
    </dgm:pt>
    <dgm:pt modelId="{10BF499E-9188-4AC5-8AD7-CB7C70A0E072}" type="sibTrans" cxnId="{2C78744D-9956-4D59-A521-CDB7D79BCB41}">
      <dgm:prSet/>
      <dgm:spPr/>
      <dgm:t>
        <a:bodyPr/>
        <a:lstStyle/>
        <a:p>
          <a:endParaRPr lang="it-IT"/>
        </a:p>
      </dgm:t>
    </dgm:pt>
    <dgm:pt modelId="{A4DBAC24-9F76-41CD-AA6C-DD63FF77BD57}">
      <dgm:prSet phldrT="[Testo]" custT="1"/>
      <dgm:spPr/>
      <dgm:t>
        <a:bodyPr/>
        <a:lstStyle/>
        <a:p>
          <a:r>
            <a:rPr lang="it-IT" sz="2400" dirty="0" smtClean="0"/>
            <a:t>ORGANI E LORO COMPONENTI</a:t>
          </a:r>
          <a:endParaRPr lang="it-IT" sz="2400" dirty="0"/>
        </a:p>
      </dgm:t>
    </dgm:pt>
    <dgm:pt modelId="{E3CCEBA5-4ADF-438F-8D6E-37286651A1FD}" type="parTrans" cxnId="{1FFDB5CB-B237-4EEC-A06A-8C085BA2BFFC}">
      <dgm:prSet/>
      <dgm:spPr/>
      <dgm:t>
        <a:bodyPr/>
        <a:lstStyle/>
        <a:p>
          <a:endParaRPr lang="it-IT"/>
        </a:p>
      </dgm:t>
    </dgm:pt>
    <dgm:pt modelId="{3282338D-C270-48E3-804B-5B420551716A}" type="sibTrans" cxnId="{1FFDB5CB-B237-4EEC-A06A-8C085BA2BFFC}">
      <dgm:prSet/>
      <dgm:spPr/>
      <dgm:t>
        <a:bodyPr/>
        <a:lstStyle/>
        <a:p>
          <a:endParaRPr lang="it-IT"/>
        </a:p>
      </dgm:t>
    </dgm:pt>
    <dgm:pt modelId="{E19148E2-AA54-45B7-8DAC-4A8DB3857D75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DELEGA</a:t>
          </a:r>
          <a:endParaRPr lang="it-IT" dirty="0">
            <a:solidFill>
              <a:schemeClr val="tx1"/>
            </a:solidFill>
          </a:endParaRPr>
        </a:p>
      </dgm:t>
    </dgm:pt>
    <dgm:pt modelId="{0293D556-CA9B-4FA4-8A1E-88DBD83C5973}" type="parTrans" cxnId="{0C8BB59D-46EC-4CD4-B948-838A4B18893F}">
      <dgm:prSet/>
      <dgm:spPr/>
      <dgm:t>
        <a:bodyPr/>
        <a:lstStyle/>
        <a:p>
          <a:endParaRPr lang="it-IT"/>
        </a:p>
      </dgm:t>
    </dgm:pt>
    <dgm:pt modelId="{91323A3B-8652-4C3C-8330-1C69797DC377}" type="sibTrans" cxnId="{0C8BB59D-46EC-4CD4-B948-838A4B18893F}">
      <dgm:prSet/>
      <dgm:spPr/>
      <dgm:t>
        <a:bodyPr/>
        <a:lstStyle/>
        <a:p>
          <a:endParaRPr lang="it-IT"/>
        </a:p>
      </dgm:t>
    </dgm:pt>
    <dgm:pt modelId="{65172142-0D1B-4172-9F3C-C8C6DFD63576}">
      <dgm:prSet phldrT="[Testo]" custT="1"/>
      <dgm:spPr/>
      <dgm:t>
        <a:bodyPr/>
        <a:lstStyle/>
        <a:p>
          <a:r>
            <a:rPr lang="it-IT" sz="2400" dirty="0" smtClean="0"/>
            <a:t>FUNZIONI E COMPITI AD ESSI ASSOCIATI</a:t>
          </a:r>
          <a:endParaRPr lang="it-IT" sz="2400" dirty="0"/>
        </a:p>
      </dgm:t>
    </dgm:pt>
    <dgm:pt modelId="{C7B5D25D-415A-45AE-8423-C3269C0E8FF4}" type="parTrans" cxnId="{BD45B907-0DDC-4832-97A0-96D786F1637E}">
      <dgm:prSet/>
      <dgm:spPr/>
      <dgm:t>
        <a:bodyPr/>
        <a:lstStyle/>
        <a:p>
          <a:endParaRPr lang="it-IT"/>
        </a:p>
      </dgm:t>
    </dgm:pt>
    <dgm:pt modelId="{A19B6123-3032-4648-93AE-F409DB851818}" type="sibTrans" cxnId="{BD45B907-0DDC-4832-97A0-96D786F1637E}">
      <dgm:prSet/>
      <dgm:spPr/>
      <dgm:t>
        <a:bodyPr/>
        <a:lstStyle/>
        <a:p>
          <a:endParaRPr lang="it-IT"/>
        </a:p>
      </dgm:t>
    </dgm:pt>
    <dgm:pt modelId="{6DA9E373-16B6-4953-A1D9-3CF5B5E8F85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DELIBERA</a:t>
          </a:r>
          <a:endParaRPr lang="it-IT" dirty="0">
            <a:solidFill>
              <a:schemeClr val="tx1"/>
            </a:solidFill>
          </a:endParaRPr>
        </a:p>
      </dgm:t>
    </dgm:pt>
    <dgm:pt modelId="{61AC4884-55B8-444A-8B5C-4C44DAC7E727}" type="parTrans" cxnId="{8F100C77-0A25-4D80-979C-F13B0FC74F77}">
      <dgm:prSet/>
      <dgm:spPr/>
      <dgm:t>
        <a:bodyPr/>
        <a:lstStyle/>
        <a:p>
          <a:endParaRPr lang="it-IT"/>
        </a:p>
      </dgm:t>
    </dgm:pt>
    <dgm:pt modelId="{C61029BB-3287-4B25-8D7E-6DC2AD9BC36D}" type="sibTrans" cxnId="{8F100C77-0A25-4D80-979C-F13B0FC74F77}">
      <dgm:prSet/>
      <dgm:spPr/>
      <dgm:t>
        <a:bodyPr/>
        <a:lstStyle/>
        <a:p>
          <a:endParaRPr lang="it-IT"/>
        </a:p>
      </dgm:t>
    </dgm:pt>
    <dgm:pt modelId="{2E49DDE1-BC3D-48F5-8959-ADBABEC77EDB}">
      <dgm:prSet phldrT="[Testo]"/>
      <dgm:spPr/>
      <dgm:t>
        <a:bodyPr/>
        <a:lstStyle/>
        <a:p>
          <a:endParaRPr lang="it-IT" sz="1700" dirty="0"/>
        </a:p>
      </dgm:t>
    </dgm:pt>
    <dgm:pt modelId="{B79A0B75-229D-4840-8D3F-052E3D37AED8}" type="parTrans" cxnId="{EB79EA18-2E00-474C-AD1C-BE08E6B03FCA}">
      <dgm:prSet/>
      <dgm:spPr/>
      <dgm:t>
        <a:bodyPr/>
        <a:lstStyle/>
        <a:p>
          <a:endParaRPr lang="it-IT"/>
        </a:p>
      </dgm:t>
    </dgm:pt>
    <dgm:pt modelId="{59C59546-1463-44C6-B475-72E5A147DEE5}" type="sibTrans" cxnId="{EB79EA18-2E00-474C-AD1C-BE08E6B03FCA}">
      <dgm:prSet/>
      <dgm:spPr/>
      <dgm:t>
        <a:bodyPr/>
        <a:lstStyle/>
        <a:p>
          <a:endParaRPr lang="it-IT"/>
        </a:p>
      </dgm:t>
    </dgm:pt>
    <dgm:pt modelId="{70111B89-5810-45F5-A6EB-595C660DBEA1}">
      <dgm:prSet phldrT="[Testo]" custT="1"/>
      <dgm:spPr/>
      <dgm:t>
        <a:bodyPr/>
        <a:lstStyle/>
        <a:p>
          <a:r>
            <a:rPr lang="it-IT" sz="2400" dirty="0" smtClean="0"/>
            <a:t>PIANO  DI  LAVORO PER CERTIFICAZIONE COMPETENZE DA INTERSECARE CON PIANO ANNUALE</a:t>
          </a:r>
          <a:endParaRPr lang="it-IT" sz="1700" dirty="0"/>
        </a:p>
      </dgm:t>
    </dgm:pt>
    <dgm:pt modelId="{06A78C43-FA94-47CF-84B8-7146B93F2C43}" type="parTrans" cxnId="{D862CE2F-DC9F-4CC8-8CD0-2B2BB6B7B510}">
      <dgm:prSet/>
      <dgm:spPr/>
      <dgm:t>
        <a:bodyPr/>
        <a:lstStyle/>
        <a:p>
          <a:endParaRPr lang="it-IT"/>
        </a:p>
      </dgm:t>
    </dgm:pt>
    <dgm:pt modelId="{F4F0F31B-BFAA-4048-A6B8-470DDB89C3C7}" type="sibTrans" cxnId="{D862CE2F-DC9F-4CC8-8CD0-2B2BB6B7B510}">
      <dgm:prSet/>
      <dgm:spPr/>
      <dgm:t>
        <a:bodyPr/>
        <a:lstStyle/>
        <a:p>
          <a:endParaRPr lang="it-IT"/>
        </a:p>
      </dgm:t>
    </dgm:pt>
    <dgm:pt modelId="{9A664DF4-8FD2-4D89-8076-B41405700143}" type="pres">
      <dgm:prSet presAssocID="{F3F0C096-172A-45A4-86FE-D724FB1D8C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83DC70A-AA89-4141-A4AD-9D6FEAD2D255}" type="pres">
      <dgm:prSet presAssocID="{86A819C2-759B-4A19-BCAB-AD4BE99C88C7}" presName="linNode" presStyleCnt="0"/>
      <dgm:spPr/>
    </dgm:pt>
    <dgm:pt modelId="{DAA13E00-6882-4C8C-9F8D-778881DFE2B4}" type="pres">
      <dgm:prSet presAssocID="{86A819C2-759B-4A19-BCAB-AD4BE99C88C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0C08D6-A99C-4442-9F9A-078B7A7E356E}" type="pres">
      <dgm:prSet presAssocID="{86A819C2-759B-4A19-BCAB-AD4BE99C88C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8B89B3-464A-40D0-B269-73EC64CEBD15}" type="pres">
      <dgm:prSet presAssocID="{10BF499E-9188-4AC5-8AD7-CB7C70A0E072}" presName="sp" presStyleCnt="0"/>
      <dgm:spPr/>
    </dgm:pt>
    <dgm:pt modelId="{3917F63F-455B-4F46-9BFF-7929E7217AE4}" type="pres">
      <dgm:prSet presAssocID="{E19148E2-AA54-45B7-8DAC-4A8DB3857D75}" presName="linNode" presStyleCnt="0"/>
      <dgm:spPr/>
    </dgm:pt>
    <dgm:pt modelId="{317A3157-3076-4CCA-887E-74D483476BA9}" type="pres">
      <dgm:prSet presAssocID="{E19148E2-AA54-45B7-8DAC-4A8DB3857D7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4E9801-B2AE-4774-BC6F-EC6FA5033C71}" type="pres">
      <dgm:prSet presAssocID="{E19148E2-AA54-45B7-8DAC-4A8DB3857D7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04EAFD-66F3-4E6E-9BC2-24E0E20931AE}" type="pres">
      <dgm:prSet presAssocID="{91323A3B-8652-4C3C-8330-1C69797DC377}" presName="sp" presStyleCnt="0"/>
      <dgm:spPr/>
    </dgm:pt>
    <dgm:pt modelId="{6CFE2EE0-B3F3-484C-8265-C7A610FD3260}" type="pres">
      <dgm:prSet presAssocID="{6DA9E373-16B6-4953-A1D9-3CF5B5E8F850}" presName="linNode" presStyleCnt="0"/>
      <dgm:spPr/>
    </dgm:pt>
    <dgm:pt modelId="{0EE7BAFB-BE70-4A86-9A13-D9014E97C9EB}" type="pres">
      <dgm:prSet presAssocID="{6DA9E373-16B6-4953-A1D9-3CF5B5E8F8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D4CD65-1603-4B6D-B866-1BFFCD1CEA2F}" type="pres">
      <dgm:prSet presAssocID="{6DA9E373-16B6-4953-A1D9-3CF5B5E8F85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C78744D-9956-4D59-A521-CDB7D79BCB41}" srcId="{F3F0C096-172A-45A4-86FE-D724FB1D8C07}" destId="{86A819C2-759B-4A19-BCAB-AD4BE99C88C7}" srcOrd="0" destOrd="0" parTransId="{19B8303E-5888-4475-9A0D-27E1E02366BF}" sibTransId="{10BF499E-9188-4AC5-8AD7-CB7C70A0E072}"/>
    <dgm:cxn modelId="{1FFDB5CB-B237-4EEC-A06A-8C085BA2BFFC}" srcId="{86A819C2-759B-4A19-BCAB-AD4BE99C88C7}" destId="{A4DBAC24-9F76-41CD-AA6C-DD63FF77BD57}" srcOrd="0" destOrd="0" parTransId="{E3CCEBA5-4ADF-438F-8D6E-37286651A1FD}" sibTransId="{3282338D-C270-48E3-804B-5B420551716A}"/>
    <dgm:cxn modelId="{F7E72209-826A-4237-B7F9-5C0D7DA08755}" type="presOf" srcId="{E19148E2-AA54-45B7-8DAC-4A8DB3857D75}" destId="{317A3157-3076-4CCA-887E-74D483476BA9}" srcOrd="0" destOrd="0" presId="urn:microsoft.com/office/officeart/2005/8/layout/vList5"/>
    <dgm:cxn modelId="{58493E4B-A98F-4E1E-AA6A-DE4B094D2E73}" type="presOf" srcId="{70111B89-5810-45F5-A6EB-595C660DBEA1}" destId="{84D4CD65-1603-4B6D-B866-1BFFCD1CEA2F}" srcOrd="0" destOrd="1" presId="urn:microsoft.com/office/officeart/2005/8/layout/vList5"/>
    <dgm:cxn modelId="{BD45B907-0DDC-4832-97A0-96D786F1637E}" srcId="{E19148E2-AA54-45B7-8DAC-4A8DB3857D75}" destId="{65172142-0D1B-4172-9F3C-C8C6DFD63576}" srcOrd="0" destOrd="0" parTransId="{C7B5D25D-415A-45AE-8423-C3269C0E8FF4}" sibTransId="{A19B6123-3032-4648-93AE-F409DB851818}"/>
    <dgm:cxn modelId="{13861084-9F72-47D7-80A0-DB843CED232A}" type="presOf" srcId="{86A819C2-759B-4A19-BCAB-AD4BE99C88C7}" destId="{DAA13E00-6882-4C8C-9F8D-778881DFE2B4}" srcOrd="0" destOrd="0" presId="urn:microsoft.com/office/officeart/2005/8/layout/vList5"/>
    <dgm:cxn modelId="{EB79EA18-2E00-474C-AD1C-BE08E6B03FCA}" srcId="{6DA9E373-16B6-4953-A1D9-3CF5B5E8F850}" destId="{2E49DDE1-BC3D-48F5-8959-ADBABEC77EDB}" srcOrd="0" destOrd="0" parTransId="{B79A0B75-229D-4840-8D3F-052E3D37AED8}" sibTransId="{59C59546-1463-44C6-B475-72E5A147DEE5}"/>
    <dgm:cxn modelId="{1F924633-3371-4E5D-A48B-A8E98258A563}" type="presOf" srcId="{6DA9E373-16B6-4953-A1D9-3CF5B5E8F850}" destId="{0EE7BAFB-BE70-4A86-9A13-D9014E97C9EB}" srcOrd="0" destOrd="0" presId="urn:microsoft.com/office/officeart/2005/8/layout/vList5"/>
    <dgm:cxn modelId="{357C7CD6-4242-45B7-A7E4-7A90F6152D2B}" type="presOf" srcId="{F3F0C096-172A-45A4-86FE-D724FB1D8C07}" destId="{9A664DF4-8FD2-4D89-8076-B41405700143}" srcOrd="0" destOrd="0" presId="urn:microsoft.com/office/officeart/2005/8/layout/vList5"/>
    <dgm:cxn modelId="{C0A837B8-E066-498C-A0C3-D18A6060D268}" type="presOf" srcId="{65172142-0D1B-4172-9F3C-C8C6DFD63576}" destId="{F94E9801-B2AE-4774-BC6F-EC6FA5033C71}" srcOrd="0" destOrd="0" presId="urn:microsoft.com/office/officeart/2005/8/layout/vList5"/>
    <dgm:cxn modelId="{8F100C77-0A25-4D80-979C-F13B0FC74F77}" srcId="{F3F0C096-172A-45A4-86FE-D724FB1D8C07}" destId="{6DA9E373-16B6-4953-A1D9-3CF5B5E8F850}" srcOrd="2" destOrd="0" parTransId="{61AC4884-55B8-444A-8B5C-4C44DAC7E727}" sibTransId="{C61029BB-3287-4B25-8D7E-6DC2AD9BC36D}"/>
    <dgm:cxn modelId="{0E39EDB4-EDE8-4E29-9DA7-6C2172B5DA21}" type="presOf" srcId="{2E49DDE1-BC3D-48F5-8959-ADBABEC77EDB}" destId="{84D4CD65-1603-4B6D-B866-1BFFCD1CEA2F}" srcOrd="0" destOrd="0" presId="urn:microsoft.com/office/officeart/2005/8/layout/vList5"/>
    <dgm:cxn modelId="{0C8BB59D-46EC-4CD4-B948-838A4B18893F}" srcId="{F3F0C096-172A-45A4-86FE-D724FB1D8C07}" destId="{E19148E2-AA54-45B7-8DAC-4A8DB3857D75}" srcOrd="1" destOrd="0" parTransId="{0293D556-CA9B-4FA4-8A1E-88DBD83C5973}" sibTransId="{91323A3B-8652-4C3C-8330-1C69797DC377}"/>
    <dgm:cxn modelId="{D862CE2F-DC9F-4CC8-8CD0-2B2BB6B7B510}" srcId="{6DA9E373-16B6-4953-A1D9-3CF5B5E8F850}" destId="{70111B89-5810-45F5-A6EB-595C660DBEA1}" srcOrd="1" destOrd="0" parTransId="{06A78C43-FA94-47CF-84B8-7146B93F2C43}" sibTransId="{F4F0F31B-BFAA-4048-A6B8-470DDB89C3C7}"/>
    <dgm:cxn modelId="{22086DE4-4FD0-4587-A711-A6EA59080DD4}" type="presOf" srcId="{A4DBAC24-9F76-41CD-AA6C-DD63FF77BD57}" destId="{8F0C08D6-A99C-4442-9F9A-078B7A7E356E}" srcOrd="0" destOrd="0" presId="urn:microsoft.com/office/officeart/2005/8/layout/vList5"/>
    <dgm:cxn modelId="{17BDB736-E1E0-437B-BB15-8C08E6740D81}" type="presParOf" srcId="{9A664DF4-8FD2-4D89-8076-B41405700143}" destId="{F83DC70A-AA89-4141-A4AD-9D6FEAD2D255}" srcOrd="0" destOrd="0" presId="urn:microsoft.com/office/officeart/2005/8/layout/vList5"/>
    <dgm:cxn modelId="{A396BFA6-F5DB-4483-BDE0-CBFADF93EB61}" type="presParOf" srcId="{F83DC70A-AA89-4141-A4AD-9D6FEAD2D255}" destId="{DAA13E00-6882-4C8C-9F8D-778881DFE2B4}" srcOrd="0" destOrd="0" presId="urn:microsoft.com/office/officeart/2005/8/layout/vList5"/>
    <dgm:cxn modelId="{EFA5E5C3-3461-4FAD-B715-C8B78705DB41}" type="presParOf" srcId="{F83DC70A-AA89-4141-A4AD-9D6FEAD2D255}" destId="{8F0C08D6-A99C-4442-9F9A-078B7A7E356E}" srcOrd="1" destOrd="0" presId="urn:microsoft.com/office/officeart/2005/8/layout/vList5"/>
    <dgm:cxn modelId="{735ECB5B-3AFF-4345-9BB8-78DD8C5CFF85}" type="presParOf" srcId="{9A664DF4-8FD2-4D89-8076-B41405700143}" destId="{B48B89B3-464A-40D0-B269-73EC64CEBD15}" srcOrd="1" destOrd="0" presId="urn:microsoft.com/office/officeart/2005/8/layout/vList5"/>
    <dgm:cxn modelId="{5B18F8FD-84CF-40AD-8362-07506339C207}" type="presParOf" srcId="{9A664DF4-8FD2-4D89-8076-B41405700143}" destId="{3917F63F-455B-4F46-9BFF-7929E7217AE4}" srcOrd="2" destOrd="0" presId="urn:microsoft.com/office/officeart/2005/8/layout/vList5"/>
    <dgm:cxn modelId="{2C0EA6EF-D112-437A-A85B-70C1301E176B}" type="presParOf" srcId="{3917F63F-455B-4F46-9BFF-7929E7217AE4}" destId="{317A3157-3076-4CCA-887E-74D483476BA9}" srcOrd="0" destOrd="0" presId="urn:microsoft.com/office/officeart/2005/8/layout/vList5"/>
    <dgm:cxn modelId="{A9293A61-E5C2-4ED3-A205-04BF34EA8380}" type="presParOf" srcId="{3917F63F-455B-4F46-9BFF-7929E7217AE4}" destId="{F94E9801-B2AE-4774-BC6F-EC6FA5033C71}" srcOrd="1" destOrd="0" presId="urn:microsoft.com/office/officeart/2005/8/layout/vList5"/>
    <dgm:cxn modelId="{B221712F-AAE8-4470-86B9-55625E78EE81}" type="presParOf" srcId="{9A664DF4-8FD2-4D89-8076-B41405700143}" destId="{0904EAFD-66F3-4E6E-9BC2-24E0E20931AE}" srcOrd="3" destOrd="0" presId="urn:microsoft.com/office/officeart/2005/8/layout/vList5"/>
    <dgm:cxn modelId="{5C23D55C-F76D-4939-8472-041F650ED5BE}" type="presParOf" srcId="{9A664DF4-8FD2-4D89-8076-B41405700143}" destId="{6CFE2EE0-B3F3-484C-8265-C7A610FD3260}" srcOrd="4" destOrd="0" presId="urn:microsoft.com/office/officeart/2005/8/layout/vList5"/>
    <dgm:cxn modelId="{687059C8-C14F-4C20-8F11-525C91B67D33}" type="presParOf" srcId="{6CFE2EE0-B3F3-484C-8265-C7A610FD3260}" destId="{0EE7BAFB-BE70-4A86-9A13-D9014E97C9EB}" srcOrd="0" destOrd="0" presId="urn:microsoft.com/office/officeart/2005/8/layout/vList5"/>
    <dgm:cxn modelId="{D486CCFA-652E-4A8C-B147-2F76CE3EC325}" type="presParOf" srcId="{6CFE2EE0-B3F3-484C-8265-C7A610FD3260}" destId="{84D4CD65-1603-4B6D-B866-1BFFCD1CEA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0371CC-44E4-4950-A017-5C2284BCCB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5A5342-BAFB-4359-90F8-B267DC41688C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PROGETTANO  PERCORSI FORMATIVI PER ASSE  </a:t>
          </a:r>
          <a:endParaRPr lang="it-IT" dirty="0">
            <a:solidFill>
              <a:schemeClr val="tx1"/>
            </a:solidFill>
          </a:endParaRPr>
        </a:p>
      </dgm:t>
    </dgm:pt>
    <dgm:pt modelId="{614B8F03-89B7-414B-A87D-891CC7268110}" type="parTrans" cxnId="{FB201CA2-9186-4C46-B023-5673A503BC6A}">
      <dgm:prSet/>
      <dgm:spPr/>
      <dgm:t>
        <a:bodyPr/>
        <a:lstStyle/>
        <a:p>
          <a:endParaRPr lang="it-IT"/>
        </a:p>
      </dgm:t>
    </dgm:pt>
    <dgm:pt modelId="{5ED7C00D-787E-40F2-A005-F9839048B89C}" type="sibTrans" cxnId="{FB201CA2-9186-4C46-B023-5673A503BC6A}">
      <dgm:prSet/>
      <dgm:spPr/>
      <dgm:t>
        <a:bodyPr/>
        <a:lstStyle/>
        <a:p>
          <a:endParaRPr lang="it-IT"/>
        </a:p>
      </dgm:t>
    </dgm:pt>
    <dgm:pt modelId="{E8018A2E-EF99-46F7-B68D-46ED7289E9A4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DESCRIVONO  RISULTATI DI   APPRENDIMENTO</a:t>
          </a:r>
          <a:endParaRPr lang="it-IT" dirty="0">
            <a:solidFill>
              <a:schemeClr val="tx1"/>
            </a:solidFill>
          </a:endParaRPr>
        </a:p>
      </dgm:t>
    </dgm:pt>
    <dgm:pt modelId="{AB33E990-8304-4AD1-AFAC-4104D21B89C1}" type="parTrans" cxnId="{29E98FA6-C698-44DA-9271-54821523AE11}">
      <dgm:prSet/>
      <dgm:spPr/>
      <dgm:t>
        <a:bodyPr/>
        <a:lstStyle/>
        <a:p>
          <a:endParaRPr lang="it-IT"/>
        </a:p>
      </dgm:t>
    </dgm:pt>
    <dgm:pt modelId="{6109D963-6BAB-4A52-99B7-459E921BA854}" type="sibTrans" cxnId="{29E98FA6-C698-44DA-9271-54821523AE11}">
      <dgm:prSet/>
      <dgm:spPr/>
      <dgm:t>
        <a:bodyPr/>
        <a:lstStyle/>
        <a:p>
          <a:endParaRPr lang="it-IT"/>
        </a:p>
      </dgm:t>
    </dgm:pt>
    <dgm:pt modelId="{6A1F40E9-377A-46F3-B926-D122C5539B1D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IN TERMINI  DI  COMPETENZE PER ANNO</a:t>
          </a:r>
          <a:endParaRPr lang="it-IT" dirty="0"/>
        </a:p>
      </dgm:t>
    </dgm:pt>
    <dgm:pt modelId="{E00A260C-DA7F-4724-AAC6-CEE425DBF4E8}" type="parTrans" cxnId="{E618A0D4-663B-4469-926D-55A5E9DA58D8}">
      <dgm:prSet/>
      <dgm:spPr/>
      <dgm:t>
        <a:bodyPr/>
        <a:lstStyle/>
        <a:p>
          <a:endParaRPr lang="it-IT"/>
        </a:p>
      </dgm:t>
    </dgm:pt>
    <dgm:pt modelId="{7C5FE57D-E859-4974-A5E3-361F0596FD41}" type="sibTrans" cxnId="{E618A0D4-663B-4469-926D-55A5E9DA58D8}">
      <dgm:prSet/>
      <dgm:spPr/>
      <dgm:t>
        <a:bodyPr/>
        <a:lstStyle/>
        <a:p>
          <a:endParaRPr lang="it-IT"/>
        </a:p>
      </dgm:t>
    </dgm:pt>
    <dgm:pt modelId="{06C90441-3EE6-4CE0-9A68-83819242898C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PRODUCONO MATERIALE</a:t>
          </a:r>
          <a:endParaRPr lang="it-IT" dirty="0">
            <a:solidFill>
              <a:schemeClr val="tx1"/>
            </a:solidFill>
          </a:endParaRPr>
        </a:p>
      </dgm:t>
    </dgm:pt>
    <dgm:pt modelId="{B999639C-08C3-4C96-BE5D-B3930EA1A691}" type="parTrans" cxnId="{05721B05-8993-4B54-B02A-A31D19FCC5CF}">
      <dgm:prSet/>
      <dgm:spPr/>
      <dgm:t>
        <a:bodyPr/>
        <a:lstStyle/>
        <a:p>
          <a:endParaRPr lang="it-IT"/>
        </a:p>
      </dgm:t>
    </dgm:pt>
    <dgm:pt modelId="{9ED9009C-34D6-49DE-9165-60C9F7B960B1}" type="sibTrans" cxnId="{05721B05-8993-4B54-B02A-A31D19FCC5CF}">
      <dgm:prSet/>
      <dgm:spPr/>
      <dgm:t>
        <a:bodyPr/>
        <a:lstStyle/>
        <a:p>
          <a:endParaRPr lang="it-IT"/>
        </a:p>
      </dgm:t>
    </dgm:pt>
    <dgm:pt modelId="{4798642E-BF42-4477-8935-AC40AC19E19C}">
      <dgm:prSet phldrT="[Testo]"/>
      <dgm:spPr/>
      <dgm:t>
        <a:bodyPr/>
        <a:lstStyle/>
        <a:p>
          <a:r>
            <a:rPr lang="it-IT" dirty="0" smtClean="0"/>
            <a:t>TIPOLOGIA  DI PROVE PER VALUTAZIONE COMPETENZE</a:t>
          </a:r>
          <a:endParaRPr lang="it-IT" dirty="0"/>
        </a:p>
      </dgm:t>
    </dgm:pt>
    <dgm:pt modelId="{49A02205-FD45-450D-B022-A4E244EDDA03}" type="parTrans" cxnId="{002CFA35-29D6-46AA-B1A8-B96FFB1AA50D}">
      <dgm:prSet/>
      <dgm:spPr/>
      <dgm:t>
        <a:bodyPr/>
        <a:lstStyle/>
        <a:p>
          <a:endParaRPr lang="it-IT"/>
        </a:p>
      </dgm:t>
    </dgm:pt>
    <dgm:pt modelId="{405F6D34-8B23-47FA-8E66-A6ECAB7F8370}" type="sibTrans" cxnId="{002CFA35-29D6-46AA-B1A8-B96FFB1AA50D}">
      <dgm:prSet/>
      <dgm:spPr/>
      <dgm:t>
        <a:bodyPr/>
        <a:lstStyle/>
        <a:p>
          <a:endParaRPr lang="it-IT"/>
        </a:p>
      </dgm:t>
    </dgm:pt>
    <dgm:pt modelId="{CBEC9699-C50D-47E6-8290-06F49B04A04D}">
      <dgm:prSet phldrT="[Testo]"/>
      <dgm:spPr/>
      <dgm:t>
        <a:bodyPr/>
        <a:lstStyle/>
        <a:p>
          <a:r>
            <a:rPr lang="it-IT" dirty="0" smtClean="0">
              <a:hlinkClick xmlns:r="http://schemas.openxmlformats.org/officeDocument/2006/relationships" r:id="rId1" action="ppaction://hlinkfile"/>
            </a:rPr>
            <a:t> A PARTIRE DALLE INDICAZIONI NAZIONALI </a:t>
          </a:r>
          <a:r>
            <a:rPr lang="it-IT" dirty="0" smtClean="0"/>
            <a:t>INDIVIDUANO CONOSCENZE, ABILITA’ PER IL CONSEGUIMENTO DELLE COMPETENZE INDICATE</a:t>
          </a:r>
          <a:endParaRPr lang="it-IT" dirty="0"/>
        </a:p>
      </dgm:t>
    </dgm:pt>
    <dgm:pt modelId="{081502F2-342F-4716-A54B-C3675ACF3D95}" type="parTrans" cxnId="{B2C27E22-8866-4977-B4B1-88BF0925566C}">
      <dgm:prSet/>
      <dgm:spPr/>
      <dgm:t>
        <a:bodyPr/>
        <a:lstStyle/>
        <a:p>
          <a:endParaRPr lang="it-IT"/>
        </a:p>
      </dgm:t>
    </dgm:pt>
    <dgm:pt modelId="{DE8CB08F-18BF-4128-9179-49BDA99A884E}" type="sibTrans" cxnId="{B2C27E22-8866-4977-B4B1-88BF0925566C}">
      <dgm:prSet/>
      <dgm:spPr/>
      <dgm:t>
        <a:bodyPr/>
        <a:lstStyle/>
        <a:p>
          <a:endParaRPr lang="it-IT"/>
        </a:p>
      </dgm:t>
    </dgm:pt>
    <dgm:pt modelId="{7F9524F8-532D-40D2-8880-C25FBA3D5A20}" type="pres">
      <dgm:prSet presAssocID="{5F0371CC-44E4-4950-A017-5C2284BCCB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CD51FFD-C396-4F42-995F-A8FCFE6D9E3E}" type="pres">
      <dgm:prSet presAssocID="{8B5A5342-BAFB-4359-90F8-B267DC41688C}" presName="linNode" presStyleCnt="0"/>
      <dgm:spPr/>
    </dgm:pt>
    <dgm:pt modelId="{9C4B22B2-EE13-4221-9E4E-4BAF71F783D6}" type="pres">
      <dgm:prSet presAssocID="{8B5A5342-BAFB-4359-90F8-B267DC41688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00FA97-034C-4A8A-B26C-100A410BDE35}" type="pres">
      <dgm:prSet presAssocID="{8B5A5342-BAFB-4359-90F8-B267DC41688C}" presName="descendantText" presStyleLbl="alignAccFollowNode1" presStyleIdx="0" presStyleCnt="3" custLinFactNeighborX="308" custLinFactNeighborY="-28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39D982-B675-4136-96CA-8FFF916932AF}" type="pres">
      <dgm:prSet presAssocID="{5ED7C00D-787E-40F2-A005-F9839048B89C}" presName="sp" presStyleCnt="0"/>
      <dgm:spPr/>
    </dgm:pt>
    <dgm:pt modelId="{B4D97103-3B11-4CF8-9ED0-B3F07B9B36B5}" type="pres">
      <dgm:prSet presAssocID="{E8018A2E-EF99-46F7-B68D-46ED7289E9A4}" presName="linNode" presStyleCnt="0"/>
      <dgm:spPr/>
    </dgm:pt>
    <dgm:pt modelId="{89CE0210-A9F2-43F8-83C5-17D2307D88E5}" type="pres">
      <dgm:prSet presAssocID="{E8018A2E-EF99-46F7-B68D-46ED7289E9A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324E44-4514-4C33-A304-8507345EAB84}" type="pres">
      <dgm:prSet presAssocID="{E8018A2E-EF99-46F7-B68D-46ED7289E9A4}" presName="descendantText" presStyleLbl="alignAccFollowNode1" presStyleIdx="1" presStyleCnt="3" custLinFactNeighborX="2720" custLinFactNeighborY="5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116C48-CD3A-4B45-8E0E-76823C23EE95}" type="pres">
      <dgm:prSet presAssocID="{6109D963-6BAB-4A52-99B7-459E921BA854}" presName="sp" presStyleCnt="0"/>
      <dgm:spPr/>
    </dgm:pt>
    <dgm:pt modelId="{604A31DB-162D-4288-B12B-88A4AF387B62}" type="pres">
      <dgm:prSet presAssocID="{06C90441-3EE6-4CE0-9A68-83819242898C}" presName="linNode" presStyleCnt="0"/>
      <dgm:spPr/>
    </dgm:pt>
    <dgm:pt modelId="{305C4CE9-3617-4B0C-83FB-EE9DAAA3385B}" type="pres">
      <dgm:prSet presAssocID="{06C90441-3EE6-4CE0-9A68-8381924289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7F9566-B4CE-4DF6-A17C-D7E5326336AE}" type="pres">
      <dgm:prSet presAssocID="{06C90441-3EE6-4CE0-9A68-8381924289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0B49B3F-A2DC-49A7-A42F-4CF9AC506EA5}" type="presOf" srcId="{4798642E-BF42-4477-8935-AC40AC19E19C}" destId="{CB7F9566-B4CE-4DF6-A17C-D7E5326336AE}" srcOrd="0" destOrd="0" presId="urn:microsoft.com/office/officeart/2005/8/layout/vList5"/>
    <dgm:cxn modelId="{6DBE460F-977F-4CC8-AAEB-F70441D2C772}" type="presOf" srcId="{E8018A2E-EF99-46F7-B68D-46ED7289E9A4}" destId="{89CE0210-A9F2-43F8-83C5-17D2307D88E5}" srcOrd="0" destOrd="0" presId="urn:microsoft.com/office/officeart/2005/8/layout/vList5"/>
    <dgm:cxn modelId="{002CFA35-29D6-46AA-B1A8-B96FFB1AA50D}" srcId="{06C90441-3EE6-4CE0-9A68-83819242898C}" destId="{4798642E-BF42-4477-8935-AC40AC19E19C}" srcOrd="0" destOrd="0" parTransId="{49A02205-FD45-450D-B022-A4E244EDDA03}" sibTransId="{405F6D34-8B23-47FA-8E66-A6ECAB7F8370}"/>
    <dgm:cxn modelId="{29E98FA6-C698-44DA-9271-54821523AE11}" srcId="{5F0371CC-44E4-4950-A017-5C2284BCCBB9}" destId="{E8018A2E-EF99-46F7-B68D-46ED7289E9A4}" srcOrd="1" destOrd="0" parTransId="{AB33E990-8304-4AD1-AFAC-4104D21B89C1}" sibTransId="{6109D963-6BAB-4A52-99B7-459E921BA854}"/>
    <dgm:cxn modelId="{224EFC59-EC1D-40DF-996C-DA928507E808}" type="presOf" srcId="{CBEC9699-C50D-47E6-8290-06F49B04A04D}" destId="{0E00FA97-034C-4A8A-B26C-100A410BDE35}" srcOrd="0" destOrd="0" presId="urn:microsoft.com/office/officeart/2005/8/layout/vList5"/>
    <dgm:cxn modelId="{02CBC960-4B79-4A03-A6DA-110B760A04F9}" type="presOf" srcId="{8B5A5342-BAFB-4359-90F8-B267DC41688C}" destId="{9C4B22B2-EE13-4221-9E4E-4BAF71F783D6}" srcOrd="0" destOrd="0" presId="urn:microsoft.com/office/officeart/2005/8/layout/vList5"/>
    <dgm:cxn modelId="{05721B05-8993-4B54-B02A-A31D19FCC5CF}" srcId="{5F0371CC-44E4-4950-A017-5C2284BCCBB9}" destId="{06C90441-3EE6-4CE0-9A68-83819242898C}" srcOrd="2" destOrd="0" parTransId="{B999639C-08C3-4C96-BE5D-B3930EA1A691}" sibTransId="{9ED9009C-34D6-49DE-9165-60C9F7B960B1}"/>
    <dgm:cxn modelId="{E618A0D4-663B-4469-926D-55A5E9DA58D8}" srcId="{E8018A2E-EF99-46F7-B68D-46ED7289E9A4}" destId="{6A1F40E9-377A-46F3-B926-D122C5539B1D}" srcOrd="0" destOrd="0" parTransId="{E00A260C-DA7F-4724-AAC6-CEE425DBF4E8}" sibTransId="{7C5FE57D-E859-4974-A5E3-361F0596FD41}"/>
    <dgm:cxn modelId="{020C24CB-A8C6-42CA-A6C7-98B1DEDA8708}" type="presOf" srcId="{6A1F40E9-377A-46F3-B926-D122C5539B1D}" destId="{88324E44-4514-4C33-A304-8507345EAB84}" srcOrd="0" destOrd="0" presId="urn:microsoft.com/office/officeart/2005/8/layout/vList5"/>
    <dgm:cxn modelId="{F47EE86D-D360-4572-9757-EE50B202FA37}" type="presOf" srcId="{5F0371CC-44E4-4950-A017-5C2284BCCBB9}" destId="{7F9524F8-532D-40D2-8880-C25FBA3D5A20}" srcOrd="0" destOrd="0" presId="urn:microsoft.com/office/officeart/2005/8/layout/vList5"/>
    <dgm:cxn modelId="{B2C27E22-8866-4977-B4B1-88BF0925566C}" srcId="{8B5A5342-BAFB-4359-90F8-B267DC41688C}" destId="{CBEC9699-C50D-47E6-8290-06F49B04A04D}" srcOrd="0" destOrd="0" parTransId="{081502F2-342F-4716-A54B-C3675ACF3D95}" sibTransId="{DE8CB08F-18BF-4128-9179-49BDA99A884E}"/>
    <dgm:cxn modelId="{FB201CA2-9186-4C46-B023-5673A503BC6A}" srcId="{5F0371CC-44E4-4950-A017-5C2284BCCBB9}" destId="{8B5A5342-BAFB-4359-90F8-B267DC41688C}" srcOrd="0" destOrd="0" parTransId="{614B8F03-89B7-414B-A87D-891CC7268110}" sibTransId="{5ED7C00D-787E-40F2-A005-F9839048B89C}"/>
    <dgm:cxn modelId="{2117E5D5-E0FA-4CEE-9603-5E8EB900C6C7}" type="presOf" srcId="{06C90441-3EE6-4CE0-9A68-83819242898C}" destId="{305C4CE9-3617-4B0C-83FB-EE9DAAA3385B}" srcOrd="0" destOrd="0" presId="urn:microsoft.com/office/officeart/2005/8/layout/vList5"/>
    <dgm:cxn modelId="{A528205A-3F0B-41C4-AB4B-B3D2C825FBCC}" type="presParOf" srcId="{7F9524F8-532D-40D2-8880-C25FBA3D5A20}" destId="{9CD51FFD-C396-4F42-995F-A8FCFE6D9E3E}" srcOrd="0" destOrd="0" presId="urn:microsoft.com/office/officeart/2005/8/layout/vList5"/>
    <dgm:cxn modelId="{D7823C69-4E06-46B3-8114-25DAAC9A6DF6}" type="presParOf" srcId="{9CD51FFD-C396-4F42-995F-A8FCFE6D9E3E}" destId="{9C4B22B2-EE13-4221-9E4E-4BAF71F783D6}" srcOrd="0" destOrd="0" presId="urn:microsoft.com/office/officeart/2005/8/layout/vList5"/>
    <dgm:cxn modelId="{D7E467BD-AB83-4855-8F04-D954DB9CB753}" type="presParOf" srcId="{9CD51FFD-C396-4F42-995F-A8FCFE6D9E3E}" destId="{0E00FA97-034C-4A8A-B26C-100A410BDE35}" srcOrd="1" destOrd="0" presId="urn:microsoft.com/office/officeart/2005/8/layout/vList5"/>
    <dgm:cxn modelId="{A34F8F3F-E127-4F44-BCA8-B77BB7AA857C}" type="presParOf" srcId="{7F9524F8-532D-40D2-8880-C25FBA3D5A20}" destId="{1739D982-B675-4136-96CA-8FFF916932AF}" srcOrd="1" destOrd="0" presId="urn:microsoft.com/office/officeart/2005/8/layout/vList5"/>
    <dgm:cxn modelId="{E39A5E3F-F5E6-4D84-B3F8-CFC95A6BF7CA}" type="presParOf" srcId="{7F9524F8-532D-40D2-8880-C25FBA3D5A20}" destId="{B4D97103-3B11-4CF8-9ED0-B3F07B9B36B5}" srcOrd="2" destOrd="0" presId="urn:microsoft.com/office/officeart/2005/8/layout/vList5"/>
    <dgm:cxn modelId="{7A3E0D76-D122-4B0D-9081-807B3F173FDF}" type="presParOf" srcId="{B4D97103-3B11-4CF8-9ED0-B3F07B9B36B5}" destId="{89CE0210-A9F2-43F8-83C5-17D2307D88E5}" srcOrd="0" destOrd="0" presId="urn:microsoft.com/office/officeart/2005/8/layout/vList5"/>
    <dgm:cxn modelId="{7D01580E-3A29-4CC8-8D89-EDEF0942AFF5}" type="presParOf" srcId="{B4D97103-3B11-4CF8-9ED0-B3F07B9B36B5}" destId="{88324E44-4514-4C33-A304-8507345EAB84}" srcOrd="1" destOrd="0" presId="urn:microsoft.com/office/officeart/2005/8/layout/vList5"/>
    <dgm:cxn modelId="{B9CA7897-E18E-42CE-AE57-E9840244B31A}" type="presParOf" srcId="{7F9524F8-532D-40D2-8880-C25FBA3D5A20}" destId="{CE116C48-CD3A-4B45-8E0E-76823C23EE95}" srcOrd="3" destOrd="0" presId="urn:microsoft.com/office/officeart/2005/8/layout/vList5"/>
    <dgm:cxn modelId="{2756C597-BA98-4F25-9231-5C9448B9518F}" type="presParOf" srcId="{7F9524F8-532D-40D2-8880-C25FBA3D5A20}" destId="{604A31DB-162D-4288-B12B-88A4AF387B62}" srcOrd="4" destOrd="0" presId="urn:microsoft.com/office/officeart/2005/8/layout/vList5"/>
    <dgm:cxn modelId="{DF31FD8D-99BD-4DFE-A115-10A69637A925}" type="presParOf" srcId="{604A31DB-162D-4288-B12B-88A4AF387B62}" destId="{305C4CE9-3617-4B0C-83FB-EE9DAAA3385B}" srcOrd="0" destOrd="0" presId="urn:microsoft.com/office/officeart/2005/8/layout/vList5"/>
    <dgm:cxn modelId="{56C1FD00-279B-42E9-9064-CE89602FE149}" type="presParOf" srcId="{604A31DB-162D-4288-B12B-88A4AF387B62}" destId="{CB7F9566-B4CE-4DF6-A17C-D7E5326336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0371CC-44E4-4950-A017-5C2284BCCB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5A5342-BAFB-4359-90F8-B267DC41688C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PROGETTANO  PERCORSI FORMATIVI PER ANNO  </a:t>
          </a:r>
          <a:endParaRPr lang="it-IT" dirty="0">
            <a:solidFill>
              <a:schemeClr val="tx1"/>
            </a:solidFill>
          </a:endParaRPr>
        </a:p>
      </dgm:t>
    </dgm:pt>
    <dgm:pt modelId="{614B8F03-89B7-414B-A87D-891CC7268110}" type="parTrans" cxnId="{FB201CA2-9186-4C46-B023-5673A503BC6A}">
      <dgm:prSet/>
      <dgm:spPr/>
      <dgm:t>
        <a:bodyPr/>
        <a:lstStyle/>
        <a:p>
          <a:endParaRPr lang="it-IT"/>
        </a:p>
      </dgm:t>
    </dgm:pt>
    <dgm:pt modelId="{5ED7C00D-787E-40F2-A005-F9839048B89C}" type="sibTrans" cxnId="{FB201CA2-9186-4C46-B023-5673A503BC6A}">
      <dgm:prSet/>
      <dgm:spPr/>
      <dgm:t>
        <a:bodyPr/>
        <a:lstStyle/>
        <a:p>
          <a:endParaRPr lang="it-IT"/>
        </a:p>
      </dgm:t>
    </dgm:pt>
    <dgm:pt modelId="{E8018A2E-EF99-46F7-B68D-46ED7289E9A4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DESCRIVONO  RISULTATI DI   APPRENDIMENTO</a:t>
          </a:r>
          <a:endParaRPr lang="it-IT" dirty="0">
            <a:solidFill>
              <a:schemeClr val="tx1"/>
            </a:solidFill>
          </a:endParaRPr>
        </a:p>
      </dgm:t>
    </dgm:pt>
    <dgm:pt modelId="{AB33E990-8304-4AD1-AFAC-4104D21B89C1}" type="parTrans" cxnId="{29E98FA6-C698-44DA-9271-54821523AE11}">
      <dgm:prSet/>
      <dgm:spPr/>
      <dgm:t>
        <a:bodyPr/>
        <a:lstStyle/>
        <a:p>
          <a:endParaRPr lang="it-IT"/>
        </a:p>
      </dgm:t>
    </dgm:pt>
    <dgm:pt modelId="{6109D963-6BAB-4A52-99B7-459E921BA854}" type="sibTrans" cxnId="{29E98FA6-C698-44DA-9271-54821523AE11}">
      <dgm:prSet/>
      <dgm:spPr/>
      <dgm:t>
        <a:bodyPr/>
        <a:lstStyle/>
        <a:p>
          <a:endParaRPr lang="it-IT"/>
        </a:p>
      </dgm:t>
    </dgm:pt>
    <dgm:pt modelId="{6A1F40E9-377A-46F3-B926-D122C5539B1D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IN TERMINI   DI   COMPETENZE</a:t>
          </a:r>
          <a:endParaRPr lang="it-IT" dirty="0"/>
        </a:p>
      </dgm:t>
    </dgm:pt>
    <dgm:pt modelId="{E00A260C-DA7F-4724-AAC6-CEE425DBF4E8}" type="parTrans" cxnId="{E618A0D4-663B-4469-926D-55A5E9DA58D8}">
      <dgm:prSet/>
      <dgm:spPr/>
      <dgm:t>
        <a:bodyPr/>
        <a:lstStyle/>
        <a:p>
          <a:endParaRPr lang="it-IT"/>
        </a:p>
      </dgm:t>
    </dgm:pt>
    <dgm:pt modelId="{7C5FE57D-E859-4974-A5E3-361F0596FD41}" type="sibTrans" cxnId="{E618A0D4-663B-4469-926D-55A5E9DA58D8}">
      <dgm:prSet/>
      <dgm:spPr/>
      <dgm:t>
        <a:bodyPr/>
        <a:lstStyle/>
        <a:p>
          <a:endParaRPr lang="it-IT"/>
        </a:p>
      </dgm:t>
    </dgm:pt>
    <dgm:pt modelId="{06C90441-3EE6-4CE0-9A68-83819242898C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PRODUCONO MATERIALE</a:t>
          </a:r>
          <a:endParaRPr lang="it-IT" dirty="0">
            <a:solidFill>
              <a:schemeClr val="tx1"/>
            </a:solidFill>
          </a:endParaRPr>
        </a:p>
      </dgm:t>
    </dgm:pt>
    <dgm:pt modelId="{B999639C-08C3-4C96-BE5D-B3930EA1A691}" type="parTrans" cxnId="{05721B05-8993-4B54-B02A-A31D19FCC5CF}">
      <dgm:prSet/>
      <dgm:spPr/>
      <dgm:t>
        <a:bodyPr/>
        <a:lstStyle/>
        <a:p>
          <a:endParaRPr lang="it-IT"/>
        </a:p>
      </dgm:t>
    </dgm:pt>
    <dgm:pt modelId="{9ED9009C-34D6-49DE-9165-60C9F7B960B1}" type="sibTrans" cxnId="{05721B05-8993-4B54-B02A-A31D19FCC5CF}">
      <dgm:prSet/>
      <dgm:spPr/>
      <dgm:t>
        <a:bodyPr/>
        <a:lstStyle/>
        <a:p>
          <a:endParaRPr lang="it-IT"/>
        </a:p>
      </dgm:t>
    </dgm:pt>
    <dgm:pt modelId="{4798642E-BF42-4477-8935-AC40AC19E19C}">
      <dgm:prSet phldrT="[Testo]"/>
      <dgm:spPr/>
      <dgm:t>
        <a:bodyPr/>
        <a:lstStyle/>
        <a:p>
          <a:r>
            <a:rPr lang="it-IT" dirty="0" smtClean="0"/>
            <a:t>TIPOLOGIA   DI  PROVE PER VALUTAZIONE COMPETENZE</a:t>
          </a:r>
          <a:endParaRPr lang="it-IT" dirty="0"/>
        </a:p>
      </dgm:t>
    </dgm:pt>
    <dgm:pt modelId="{49A02205-FD45-450D-B022-A4E244EDDA03}" type="parTrans" cxnId="{002CFA35-29D6-46AA-B1A8-B96FFB1AA50D}">
      <dgm:prSet/>
      <dgm:spPr/>
      <dgm:t>
        <a:bodyPr/>
        <a:lstStyle/>
        <a:p>
          <a:endParaRPr lang="it-IT"/>
        </a:p>
      </dgm:t>
    </dgm:pt>
    <dgm:pt modelId="{405F6D34-8B23-47FA-8E66-A6ECAB7F8370}" type="sibTrans" cxnId="{002CFA35-29D6-46AA-B1A8-B96FFB1AA50D}">
      <dgm:prSet/>
      <dgm:spPr/>
      <dgm:t>
        <a:bodyPr/>
        <a:lstStyle/>
        <a:p>
          <a:endParaRPr lang="it-IT"/>
        </a:p>
      </dgm:t>
    </dgm:pt>
    <dgm:pt modelId="{CBEC9699-C50D-47E6-8290-06F49B04A04D}">
      <dgm:prSet phldrT="[Testo]"/>
      <dgm:spPr/>
      <dgm:t>
        <a:bodyPr/>
        <a:lstStyle/>
        <a:p>
          <a:r>
            <a:rPr lang="it-IT" dirty="0" smtClean="0"/>
            <a:t> A PARTIRE DALLE INDICAZIONI DEI DIP. PER ASSE INDIVIDUANO CONOSCENZE, ABILITA’ PER IL CONSEGUIMENTO DELLE COMPETENZE INDICATE</a:t>
          </a:r>
          <a:endParaRPr lang="it-IT" dirty="0"/>
        </a:p>
      </dgm:t>
    </dgm:pt>
    <dgm:pt modelId="{081502F2-342F-4716-A54B-C3675ACF3D95}" type="parTrans" cxnId="{B2C27E22-8866-4977-B4B1-88BF0925566C}">
      <dgm:prSet/>
      <dgm:spPr/>
      <dgm:t>
        <a:bodyPr/>
        <a:lstStyle/>
        <a:p>
          <a:endParaRPr lang="it-IT"/>
        </a:p>
      </dgm:t>
    </dgm:pt>
    <dgm:pt modelId="{DE8CB08F-18BF-4128-9179-49BDA99A884E}" type="sibTrans" cxnId="{B2C27E22-8866-4977-B4B1-88BF0925566C}">
      <dgm:prSet/>
      <dgm:spPr/>
      <dgm:t>
        <a:bodyPr/>
        <a:lstStyle/>
        <a:p>
          <a:endParaRPr lang="it-IT"/>
        </a:p>
      </dgm:t>
    </dgm:pt>
    <dgm:pt modelId="{7F9524F8-532D-40D2-8880-C25FBA3D5A20}" type="pres">
      <dgm:prSet presAssocID="{5F0371CC-44E4-4950-A017-5C2284BCCB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CD51FFD-C396-4F42-995F-A8FCFE6D9E3E}" type="pres">
      <dgm:prSet presAssocID="{8B5A5342-BAFB-4359-90F8-B267DC41688C}" presName="linNode" presStyleCnt="0"/>
      <dgm:spPr/>
    </dgm:pt>
    <dgm:pt modelId="{9C4B22B2-EE13-4221-9E4E-4BAF71F783D6}" type="pres">
      <dgm:prSet presAssocID="{8B5A5342-BAFB-4359-90F8-B267DC41688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00FA97-034C-4A8A-B26C-100A410BDE35}" type="pres">
      <dgm:prSet presAssocID="{8B5A5342-BAFB-4359-90F8-B267DC41688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39D982-B675-4136-96CA-8FFF916932AF}" type="pres">
      <dgm:prSet presAssocID="{5ED7C00D-787E-40F2-A005-F9839048B89C}" presName="sp" presStyleCnt="0"/>
      <dgm:spPr/>
    </dgm:pt>
    <dgm:pt modelId="{B4D97103-3B11-4CF8-9ED0-B3F07B9B36B5}" type="pres">
      <dgm:prSet presAssocID="{E8018A2E-EF99-46F7-B68D-46ED7289E9A4}" presName="linNode" presStyleCnt="0"/>
      <dgm:spPr/>
    </dgm:pt>
    <dgm:pt modelId="{89CE0210-A9F2-43F8-83C5-17D2307D88E5}" type="pres">
      <dgm:prSet presAssocID="{E8018A2E-EF99-46F7-B68D-46ED7289E9A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324E44-4514-4C33-A304-8507345EAB84}" type="pres">
      <dgm:prSet presAssocID="{E8018A2E-EF99-46F7-B68D-46ED7289E9A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116C48-CD3A-4B45-8E0E-76823C23EE95}" type="pres">
      <dgm:prSet presAssocID="{6109D963-6BAB-4A52-99B7-459E921BA854}" presName="sp" presStyleCnt="0"/>
      <dgm:spPr/>
    </dgm:pt>
    <dgm:pt modelId="{604A31DB-162D-4288-B12B-88A4AF387B62}" type="pres">
      <dgm:prSet presAssocID="{06C90441-3EE6-4CE0-9A68-83819242898C}" presName="linNode" presStyleCnt="0"/>
      <dgm:spPr/>
    </dgm:pt>
    <dgm:pt modelId="{305C4CE9-3617-4B0C-83FB-EE9DAAA3385B}" type="pres">
      <dgm:prSet presAssocID="{06C90441-3EE6-4CE0-9A68-8381924289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7F9566-B4CE-4DF6-A17C-D7E5326336AE}" type="pres">
      <dgm:prSet presAssocID="{06C90441-3EE6-4CE0-9A68-8381924289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CBEEDF-880C-42E7-9C32-B55442335FA2}" type="presOf" srcId="{CBEC9699-C50D-47E6-8290-06F49B04A04D}" destId="{0E00FA97-034C-4A8A-B26C-100A410BDE35}" srcOrd="0" destOrd="0" presId="urn:microsoft.com/office/officeart/2005/8/layout/vList5"/>
    <dgm:cxn modelId="{2FEFE944-C5E3-4E4E-87FB-B69862B6138F}" type="presOf" srcId="{4798642E-BF42-4477-8935-AC40AC19E19C}" destId="{CB7F9566-B4CE-4DF6-A17C-D7E5326336AE}" srcOrd="0" destOrd="0" presId="urn:microsoft.com/office/officeart/2005/8/layout/vList5"/>
    <dgm:cxn modelId="{3FADEC82-F808-4901-B05D-E8841C643024}" type="presOf" srcId="{8B5A5342-BAFB-4359-90F8-B267DC41688C}" destId="{9C4B22B2-EE13-4221-9E4E-4BAF71F783D6}" srcOrd="0" destOrd="0" presId="urn:microsoft.com/office/officeart/2005/8/layout/vList5"/>
    <dgm:cxn modelId="{002CFA35-29D6-46AA-B1A8-B96FFB1AA50D}" srcId="{06C90441-3EE6-4CE0-9A68-83819242898C}" destId="{4798642E-BF42-4477-8935-AC40AC19E19C}" srcOrd="0" destOrd="0" parTransId="{49A02205-FD45-450D-B022-A4E244EDDA03}" sibTransId="{405F6D34-8B23-47FA-8E66-A6ECAB7F8370}"/>
    <dgm:cxn modelId="{29E98FA6-C698-44DA-9271-54821523AE11}" srcId="{5F0371CC-44E4-4950-A017-5C2284BCCBB9}" destId="{E8018A2E-EF99-46F7-B68D-46ED7289E9A4}" srcOrd="1" destOrd="0" parTransId="{AB33E990-8304-4AD1-AFAC-4104D21B89C1}" sibTransId="{6109D963-6BAB-4A52-99B7-459E921BA854}"/>
    <dgm:cxn modelId="{05721B05-8993-4B54-B02A-A31D19FCC5CF}" srcId="{5F0371CC-44E4-4950-A017-5C2284BCCBB9}" destId="{06C90441-3EE6-4CE0-9A68-83819242898C}" srcOrd="2" destOrd="0" parTransId="{B999639C-08C3-4C96-BE5D-B3930EA1A691}" sibTransId="{9ED9009C-34D6-49DE-9165-60C9F7B960B1}"/>
    <dgm:cxn modelId="{4D7D2223-85A5-4C83-890F-FC072A469E41}" type="presOf" srcId="{6A1F40E9-377A-46F3-B926-D122C5539B1D}" destId="{88324E44-4514-4C33-A304-8507345EAB84}" srcOrd="0" destOrd="0" presId="urn:microsoft.com/office/officeart/2005/8/layout/vList5"/>
    <dgm:cxn modelId="{E618A0D4-663B-4469-926D-55A5E9DA58D8}" srcId="{E8018A2E-EF99-46F7-B68D-46ED7289E9A4}" destId="{6A1F40E9-377A-46F3-B926-D122C5539B1D}" srcOrd="0" destOrd="0" parTransId="{E00A260C-DA7F-4724-AAC6-CEE425DBF4E8}" sibTransId="{7C5FE57D-E859-4974-A5E3-361F0596FD41}"/>
    <dgm:cxn modelId="{E46AE552-74B5-450B-8AF3-4CED3D19CFB5}" type="presOf" srcId="{E8018A2E-EF99-46F7-B68D-46ED7289E9A4}" destId="{89CE0210-A9F2-43F8-83C5-17D2307D88E5}" srcOrd="0" destOrd="0" presId="urn:microsoft.com/office/officeart/2005/8/layout/vList5"/>
    <dgm:cxn modelId="{B1EC7225-E1E5-49FB-A5EC-2684CCFCB54A}" type="presOf" srcId="{06C90441-3EE6-4CE0-9A68-83819242898C}" destId="{305C4CE9-3617-4B0C-83FB-EE9DAAA3385B}" srcOrd="0" destOrd="0" presId="urn:microsoft.com/office/officeart/2005/8/layout/vList5"/>
    <dgm:cxn modelId="{CC3D3BF5-7834-45FB-AFF0-E13DC3C5A9A5}" type="presOf" srcId="{5F0371CC-44E4-4950-A017-5C2284BCCBB9}" destId="{7F9524F8-532D-40D2-8880-C25FBA3D5A20}" srcOrd="0" destOrd="0" presId="urn:microsoft.com/office/officeart/2005/8/layout/vList5"/>
    <dgm:cxn modelId="{B2C27E22-8866-4977-B4B1-88BF0925566C}" srcId="{8B5A5342-BAFB-4359-90F8-B267DC41688C}" destId="{CBEC9699-C50D-47E6-8290-06F49B04A04D}" srcOrd="0" destOrd="0" parTransId="{081502F2-342F-4716-A54B-C3675ACF3D95}" sibTransId="{DE8CB08F-18BF-4128-9179-49BDA99A884E}"/>
    <dgm:cxn modelId="{FB201CA2-9186-4C46-B023-5673A503BC6A}" srcId="{5F0371CC-44E4-4950-A017-5C2284BCCBB9}" destId="{8B5A5342-BAFB-4359-90F8-B267DC41688C}" srcOrd="0" destOrd="0" parTransId="{614B8F03-89B7-414B-A87D-891CC7268110}" sibTransId="{5ED7C00D-787E-40F2-A005-F9839048B89C}"/>
    <dgm:cxn modelId="{44D98681-374A-47A7-9540-3DF2EC37153B}" type="presParOf" srcId="{7F9524F8-532D-40D2-8880-C25FBA3D5A20}" destId="{9CD51FFD-C396-4F42-995F-A8FCFE6D9E3E}" srcOrd="0" destOrd="0" presId="urn:microsoft.com/office/officeart/2005/8/layout/vList5"/>
    <dgm:cxn modelId="{ACAEDB2B-9805-43E5-AB56-BCDFED75C04C}" type="presParOf" srcId="{9CD51FFD-C396-4F42-995F-A8FCFE6D9E3E}" destId="{9C4B22B2-EE13-4221-9E4E-4BAF71F783D6}" srcOrd="0" destOrd="0" presId="urn:microsoft.com/office/officeart/2005/8/layout/vList5"/>
    <dgm:cxn modelId="{280B8EE9-39D7-41A9-B0DF-59DD0C26DA0F}" type="presParOf" srcId="{9CD51FFD-C396-4F42-995F-A8FCFE6D9E3E}" destId="{0E00FA97-034C-4A8A-B26C-100A410BDE35}" srcOrd="1" destOrd="0" presId="urn:microsoft.com/office/officeart/2005/8/layout/vList5"/>
    <dgm:cxn modelId="{704CF7E3-CEF8-4D63-B03A-C1CEB36198D3}" type="presParOf" srcId="{7F9524F8-532D-40D2-8880-C25FBA3D5A20}" destId="{1739D982-B675-4136-96CA-8FFF916932AF}" srcOrd="1" destOrd="0" presId="urn:microsoft.com/office/officeart/2005/8/layout/vList5"/>
    <dgm:cxn modelId="{E2370C2B-0819-4F25-9719-CF66661CB533}" type="presParOf" srcId="{7F9524F8-532D-40D2-8880-C25FBA3D5A20}" destId="{B4D97103-3B11-4CF8-9ED0-B3F07B9B36B5}" srcOrd="2" destOrd="0" presId="urn:microsoft.com/office/officeart/2005/8/layout/vList5"/>
    <dgm:cxn modelId="{38500550-B19D-42DC-B3EE-E9727782854E}" type="presParOf" srcId="{B4D97103-3B11-4CF8-9ED0-B3F07B9B36B5}" destId="{89CE0210-A9F2-43F8-83C5-17D2307D88E5}" srcOrd="0" destOrd="0" presId="urn:microsoft.com/office/officeart/2005/8/layout/vList5"/>
    <dgm:cxn modelId="{1CFA6BEC-AF56-48E6-BC9F-6BD673C9BF99}" type="presParOf" srcId="{B4D97103-3B11-4CF8-9ED0-B3F07B9B36B5}" destId="{88324E44-4514-4C33-A304-8507345EAB84}" srcOrd="1" destOrd="0" presId="urn:microsoft.com/office/officeart/2005/8/layout/vList5"/>
    <dgm:cxn modelId="{71D0D060-0474-487E-97A7-6BDAA25D941E}" type="presParOf" srcId="{7F9524F8-532D-40D2-8880-C25FBA3D5A20}" destId="{CE116C48-CD3A-4B45-8E0E-76823C23EE95}" srcOrd="3" destOrd="0" presId="urn:microsoft.com/office/officeart/2005/8/layout/vList5"/>
    <dgm:cxn modelId="{5EBC01C0-297A-41CC-A625-031F2C11425E}" type="presParOf" srcId="{7F9524F8-532D-40D2-8880-C25FBA3D5A20}" destId="{604A31DB-162D-4288-B12B-88A4AF387B62}" srcOrd="4" destOrd="0" presId="urn:microsoft.com/office/officeart/2005/8/layout/vList5"/>
    <dgm:cxn modelId="{1484F9B1-5938-4E36-A218-4CEEB86D1B2D}" type="presParOf" srcId="{604A31DB-162D-4288-B12B-88A4AF387B62}" destId="{305C4CE9-3617-4B0C-83FB-EE9DAAA3385B}" srcOrd="0" destOrd="0" presId="urn:microsoft.com/office/officeart/2005/8/layout/vList5"/>
    <dgm:cxn modelId="{53362748-BAA9-41C5-98FB-6ECA5C1B62B4}" type="presParOf" srcId="{604A31DB-162D-4288-B12B-88A4AF387B62}" destId="{CB7F9566-B4CE-4DF6-A17C-D7E5326336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F0C096-172A-45A4-86FE-D724FB1D8C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A9E373-16B6-4953-A1D9-3CF5B5E8F850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DELIBERA</a:t>
          </a:r>
          <a:endParaRPr lang="it-IT" dirty="0">
            <a:solidFill>
              <a:schemeClr val="tx1"/>
            </a:solidFill>
          </a:endParaRPr>
        </a:p>
      </dgm:t>
    </dgm:pt>
    <dgm:pt modelId="{61AC4884-55B8-444A-8B5C-4C44DAC7E727}" type="parTrans" cxnId="{8F100C77-0A25-4D80-979C-F13B0FC74F77}">
      <dgm:prSet/>
      <dgm:spPr/>
      <dgm:t>
        <a:bodyPr/>
        <a:lstStyle/>
        <a:p>
          <a:endParaRPr lang="it-IT"/>
        </a:p>
      </dgm:t>
    </dgm:pt>
    <dgm:pt modelId="{C61029BB-3287-4B25-8D7E-6DC2AD9BC36D}" type="sibTrans" cxnId="{8F100C77-0A25-4D80-979C-F13B0FC74F77}">
      <dgm:prSet/>
      <dgm:spPr/>
      <dgm:t>
        <a:bodyPr/>
        <a:lstStyle/>
        <a:p>
          <a:endParaRPr lang="it-IT"/>
        </a:p>
      </dgm:t>
    </dgm:pt>
    <dgm:pt modelId="{2E49DDE1-BC3D-48F5-8959-ADBABEC77EDB}">
      <dgm:prSet phldrT="[Testo]"/>
      <dgm:spPr/>
      <dgm:t>
        <a:bodyPr/>
        <a:lstStyle/>
        <a:p>
          <a:endParaRPr lang="it-IT" sz="1700" dirty="0"/>
        </a:p>
      </dgm:t>
    </dgm:pt>
    <dgm:pt modelId="{B79A0B75-229D-4840-8D3F-052E3D37AED8}" type="parTrans" cxnId="{EB79EA18-2E00-474C-AD1C-BE08E6B03FCA}">
      <dgm:prSet/>
      <dgm:spPr/>
      <dgm:t>
        <a:bodyPr/>
        <a:lstStyle/>
        <a:p>
          <a:endParaRPr lang="it-IT"/>
        </a:p>
      </dgm:t>
    </dgm:pt>
    <dgm:pt modelId="{59C59546-1463-44C6-B475-72E5A147DEE5}" type="sibTrans" cxnId="{EB79EA18-2E00-474C-AD1C-BE08E6B03FCA}">
      <dgm:prSet/>
      <dgm:spPr/>
      <dgm:t>
        <a:bodyPr/>
        <a:lstStyle/>
        <a:p>
          <a:endParaRPr lang="it-IT"/>
        </a:p>
      </dgm:t>
    </dgm:pt>
    <dgm:pt modelId="{70111B89-5810-45F5-A6EB-595C660DBEA1}">
      <dgm:prSet phldrT="[Testo]" custT="1"/>
      <dgm:spPr/>
      <dgm:t>
        <a:bodyPr/>
        <a:lstStyle/>
        <a:p>
          <a:r>
            <a:rPr lang="it-IT" sz="3600" dirty="0" smtClean="0"/>
            <a:t>LE PROGETTAZIONI</a:t>
          </a:r>
          <a:endParaRPr lang="it-IT" sz="3600" dirty="0"/>
        </a:p>
      </dgm:t>
    </dgm:pt>
    <dgm:pt modelId="{06A78C43-FA94-47CF-84B8-7146B93F2C43}" type="parTrans" cxnId="{D862CE2F-DC9F-4CC8-8CD0-2B2BB6B7B510}">
      <dgm:prSet/>
      <dgm:spPr/>
      <dgm:t>
        <a:bodyPr/>
        <a:lstStyle/>
        <a:p>
          <a:endParaRPr lang="it-IT"/>
        </a:p>
      </dgm:t>
    </dgm:pt>
    <dgm:pt modelId="{F4F0F31B-BFAA-4048-A6B8-470DDB89C3C7}" type="sibTrans" cxnId="{D862CE2F-DC9F-4CC8-8CD0-2B2BB6B7B510}">
      <dgm:prSet/>
      <dgm:spPr/>
      <dgm:t>
        <a:bodyPr/>
        <a:lstStyle/>
        <a:p>
          <a:endParaRPr lang="it-IT"/>
        </a:p>
      </dgm:t>
    </dgm:pt>
    <dgm:pt modelId="{17FB0312-8B81-4283-9E93-AE661318C4C3}">
      <dgm:prSet phldrT="[Testo]" custT="1"/>
      <dgm:spPr/>
      <dgm:t>
        <a:bodyPr/>
        <a:lstStyle/>
        <a:p>
          <a:r>
            <a:rPr lang="it-IT" sz="3600" dirty="0" smtClean="0">
              <a:hlinkClick xmlns:r="http://schemas.openxmlformats.org/officeDocument/2006/relationships" r:id="rId1" action="ppaction://hlinkpres?slideindex=1&amp;slidetitle="/>
            </a:rPr>
            <a:t>IL POF</a:t>
          </a:r>
          <a:endParaRPr lang="it-IT" sz="3600" dirty="0"/>
        </a:p>
      </dgm:t>
    </dgm:pt>
    <dgm:pt modelId="{EE8F7A44-736A-40C7-9E31-94F9A2959039}" type="parTrans" cxnId="{808BC52C-84E4-4B73-81D6-A05D63FE59E4}">
      <dgm:prSet/>
      <dgm:spPr/>
    </dgm:pt>
    <dgm:pt modelId="{06124A69-ABFE-4650-AED3-BC00D44C03BF}" type="sibTrans" cxnId="{808BC52C-84E4-4B73-81D6-A05D63FE59E4}">
      <dgm:prSet/>
      <dgm:spPr/>
    </dgm:pt>
    <dgm:pt modelId="{5252F37C-CE2A-4988-BF88-C9C82D07EA4D}">
      <dgm:prSet phldrT="[Testo]" custT="1"/>
      <dgm:spPr/>
      <dgm:t>
        <a:bodyPr/>
        <a:lstStyle/>
        <a:p>
          <a:r>
            <a:rPr lang="it-IT" sz="3600" dirty="0" smtClean="0"/>
            <a:t>LE AREE FUNZIONALI</a:t>
          </a:r>
          <a:endParaRPr lang="it-IT" sz="3600" dirty="0"/>
        </a:p>
      </dgm:t>
    </dgm:pt>
    <dgm:pt modelId="{6FA34F39-BC21-4C55-AF5F-16F659445EB6}" type="parTrans" cxnId="{20F30DBA-D484-4BF0-89EE-3E4B3DCB025C}">
      <dgm:prSet/>
      <dgm:spPr/>
    </dgm:pt>
    <dgm:pt modelId="{E8F4A338-5CDE-44D1-9D91-1F2D64F82358}" type="sibTrans" cxnId="{20F30DBA-D484-4BF0-89EE-3E4B3DCB025C}">
      <dgm:prSet/>
      <dgm:spPr/>
    </dgm:pt>
    <dgm:pt modelId="{9A664DF4-8FD2-4D89-8076-B41405700143}" type="pres">
      <dgm:prSet presAssocID="{F3F0C096-172A-45A4-86FE-D724FB1D8C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FE2EE0-B3F3-484C-8265-C7A610FD3260}" type="pres">
      <dgm:prSet presAssocID="{6DA9E373-16B6-4953-A1D9-3CF5B5E8F850}" presName="linNode" presStyleCnt="0"/>
      <dgm:spPr/>
    </dgm:pt>
    <dgm:pt modelId="{0EE7BAFB-BE70-4A86-9A13-D9014E97C9EB}" type="pres">
      <dgm:prSet presAssocID="{6DA9E373-16B6-4953-A1D9-3CF5B5E8F85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D4CD65-1603-4B6D-B866-1BFFCD1CEA2F}" type="pres">
      <dgm:prSet presAssocID="{6DA9E373-16B6-4953-A1D9-3CF5B5E8F850}" presName="descendantText" presStyleLbl="alignAccFollowNode1" presStyleIdx="0" presStyleCnt="1" custLinFactNeighborX="308" custLinFactNeighborY="5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028B2E-B316-489E-9AF1-3B879EEA4B36}" type="presOf" srcId="{2E49DDE1-BC3D-48F5-8959-ADBABEC77EDB}" destId="{84D4CD65-1603-4B6D-B866-1BFFCD1CEA2F}" srcOrd="0" destOrd="0" presId="urn:microsoft.com/office/officeart/2005/8/layout/vList5"/>
    <dgm:cxn modelId="{7373D33A-135C-4347-9752-33447B2248B7}" type="presOf" srcId="{17FB0312-8B81-4283-9E93-AE661318C4C3}" destId="{84D4CD65-1603-4B6D-B866-1BFFCD1CEA2F}" srcOrd="0" destOrd="2" presId="urn:microsoft.com/office/officeart/2005/8/layout/vList5"/>
    <dgm:cxn modelId="{A0B8B696-4AC6-4435-867A-DE0BAFB9826E}" type="presOf" srcId="{6DA9E373-16B6-4953-A1D9-3CF5B5E8F850}" destId="{0EE7BAFB-BE70-4A86-9A13-D9014E97C9EB}" srcOrd="0" destOrd="0" presId="urn:microsoft.com/office/officeart/2005/8/layout/vList5"/>
    <dgm:cxn modelId="{808BC52C-84E4-4B73-81D6-A05D63FE59E4}" srcId="{6DA9E373-16B6-4953-A1D9-3CF5B5E8F850}" destId="{17FB0312-8B81-4283-9E93-AE661318C4C3}" srcOrd="2" destOrd="0" parTransId="{EE8F7A44-736A-40C7-9E31-94F9A2959039}" sibTransId="{06124A69-ABFE-4650-AED3-BC00D44C03BF}"/>
    <dgm:cxn modelId="{45A11370-A84E-405D-A043-56FD0A99B72D}" type="presOf" srcId="{F3F0C096-172A-45A4-86FE-D724FB1D8C07}" destId="{9A664DF4-8FD2-4D89-8076-B41405700143}" srcOrd="0" destOrd="0" presId="urn:microsoft.com/office/officeart/2005/8/layout/vList5"/>
    <dgm:cxn modelId="{20F30DBA-D484-4BF0-89EE-3E4B3DCB025C}" srcId="{6DA9E373-16B6-4953-A1D9-3CF5B5E8F850}" destId="{5252F37C-CE2A-4988-BF88-C9C82D07EA4D}" srcOrd="3" destOrd="0" parTransId="{6FA34F39-BC21-4C55-AF5F-16F659445EB6}" sibTransId="{E8F4A338-5CDE-44D1-9D91-1F2D64F82358}"/>
    <dgm:cxn modelId="{8804FF2F-E434-4D70-A93D-B7681311967F}" type="presOf" srcId="{5252F37C-CE2A-4988-BF88-C9C82D07EA4D}" destId="{84D4CD65-1603-4B6D-B866-1BFFCD1CEA2F}" srcOrd="0" destOrd="3" presId="urn:microsoft.com/office/officeart/2005/8/layout/vList5"/>
    <dgm:cxn modelId="{85AEFFA6-CC31-4D4C-BEEF-CF6EF0C2461D}" type="presOf" srcId="{70111B89-5810-45F5-A6EB-595C660DBEA1}" destId="{84D4CD65-1603-4B6D-B866-1BFFCD1CEA2F}" srcOrd="0" destOrd="1" presId="urn:microsoft.com/office/officeart/2005/8/layout/vList5"/>
    <dgm:cxn modelId="{EB79EA18-2E00-474C-AD1C-BE08E6B03FCA}" srcId="{6DA9E373-16B6-4953-A1D9-3CF5B5E8F850}" destId="{2E49DDE1-BC3D-48F5-8959-ADBABEC77EDB}" srcOrd="0" destOrd="0" parTransId="{B79A0B75-229D-4840-8D3F-052E3D37AED8}" sibTransId="{59C59546-1463-44C6-B475-72E5A147DEE5}"/>
    <dgm:cxn modelId="{D862CE2F-DC9F-4CC8-8CD0-2B2BB6B7B510}" srcId="{6DA9E373-16B6-4953-A1D9-3CF5B5E8F850}" destId="{70111B89-5810-45F5-A6EB-595C660DBEA1}" srcOrd="1" destOrd="0" parTransId="{06A78C43-FA94-47CF-84B8-7146B93F2C43}" sibTransId="{F4F0F31B-BFAA-4048-A6B8-470DDB89C3C7}"/>
    <dgm:cxn modelId="{8F100C77-0A25-4D80-979C-F13B0FC74F77}" srcId="{F3F0C096-172A-45A4-86FE-D724FB1D8C07}" destId="{6DA9E373-16B6-4953-A1D9-3CF5B5E8F850}" srcOrd="0" destOrd="0" parTransId="{61AC4884-55B8-444A-8B5C-4C44DAC7E727}" sibTransId="{C61029BB-3287-4B25-8D7E-6DC2AD9BC36D}"/>
    <dgm:cxn modelId="{1810DAE6-165F-472A-927C-CFC25644DAF5}" type="presParOf" srcId="{9A664DF4-8FD2-4D89-8076-B41405700143}" destId="{6CFE2EE0-B3F3-484C-8265-C7A610FD3260}" srcOrd="0" destOrd="0" presId="urn:microsoft.com/office/officeart/2005/8/layout/vList5"/>
    <dgm:cxn modelId="{B53C73C8-E9CE-47FE-8BB3-E376BDFAB9AC}" type="presParOf" srcId="{6CFE2EE0-B3F3-484C-8265-C7A610FD3260}" destId="{0EE7BAFB-BE70-4A86-9A13-D9014E97C9EB}" srcOrd="0" destOrd="0" presId="urn:microsoft.com/office/officeart/2005/8/layout/vList5"/>
    <dgm:cxn modelId="{502CE34B-BE70-4351-993C-DEB467440389}" type="presParOf" srcId="{6CFE2EE0-B3F3-484C-8265-C7A610FD3260}" destId="{84D4CD65-1603-4B6D-B866-1BFFCD1CEA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4EE89A-3AD7-4A51-8F2A-C05348A781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ABC5F49-9DC1-40CF-B249-2D54EA86CD6E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smtClean="0">
              <a:solidFill>
                <a:schemeClr val="tx1"/>
              </a:solidFill>
            </a:rPr>
            <a:t>PROGETTANO</a:t>
          </a:r>
        </a:p>
        <a:p>
          <a:endParaRPr lang="it-IT" sz="2400" dirty="0">
            <a:solidFill>
              <a:schemeClr val="tx1"/>
            </a:solidFill>
          </a:endParaRPr>
        </a:p>
      </dgm:t>
    </dgm:pt>
    <dgm:pt modelId="{2165F63B-68E0-4315-9777-100C2EEB26A2}" type="parTrans" cxnId="{35F52AC2-D440-4695-9D6F-7C8792E98B68}">
      <dgm:prSet/>
      <dgm:spPr/>
      <dgm:t>
        <a:bodyPr/>
        <a:lstStyle/>
        <a:p>
          <a:endParaRPr lang="it-IT"/>
        </a:p>
      </dgm:t>
    </dgm:pt>
    <dgm:pt modelId="{513E496D-C4BE-47A4-9917-416D88A1E745}" type="sibTrans" cxnId="{35F52AC2-D440-4695-9D6F-7C8792E98B68}">
      <dgm:prSet/>
      <dgm:spPr/>
      <dgm:t>
        <a:bodyPr/>
        <a:lstStyle/>
        <a:p>
          <a:endParaRPr lang="it-IT"/>
        </a:p>
      </dgm:t>
    </dgm:pt>
    <dgm:pt modelId="{624896AB-E05B-4DB2-A3B6-3D92DE3E404C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/>
            <a:t>LA PROGRAMMAZIONE  DI  CLASSE PER COMPETENZE TRACCIANDO LE METODOLOGIE PER IL RAGGIUNGIMENTO DELLE STESSE</a:t>
          </a:r>
          <a:endParaRPr lang="it-IT" dirty="0"/>
        </a:p>
      </dgm:t>
    </dgm:pt>
    <dgm:pt modelId="{CFB9F87D-AA94-4DCC-93C9-A81B32D6DC0D}" type="parTrans" cxnId="{6E38CE16-A8C5-453E-8FEC-C766D872EAB5}">
      <dgm:prSet/>
      <dgm:spPr/>
      <dgm:t>
        <a:bodyPr/>
        <a:lstStyle/>
        <a:p>
          <a:endParaRPr lang="it-IT"/>
        </a:p>
      </dgm:t>
    </dgm:pt>
    <dgm:pt modelId="{78D1D2B9-2483-4440-A840-8A7B959EB8EB}" type="sibTrans" cxnId="{6E38CE16-A8C5-453E-8FEC-C766D872EAB5}">
      <dgm:prSet/>
      <dgm:spPr/>
      <dgm:t>
        <a:bodyPr/>
        <a:lstStyle/>
        <a:p>
          <a:endParaRPr lang="it-IT"/>
        </a:p>
      </dgm:t>
    </dgm:pt>
    <dgm:pt modelId="{BA511017-B12C-4118-9A4D-09B8354E9154}">
      <dgm:prSet phldrT="[Testo]" custT="1"/>
      <dgm:spPr/>
      <dgm:t>
        <a:bodyPr/>
        <a:lstStyle/>
        <a:p>
          <a:pPr marL="0" marR="0" indent="0" defTabSz="1155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2400" dirty="0" smtClean="0">
              <a:solidFill>
                <a:schemeClr val="tx1"/>
              </a:solidFill>
            </a:rPr>
            <a:t>ATTUANO</a:t>
          </a:r>
          <a:endParaRPr lang="it-IT" sz="2400" dirty="0" smtClean="0"/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dirty="0">
            <a:solidFill>
              <a:schemeClr val="tx1"/>
            </a:solidFill>
          </a:endParaRPr>
        </a:p>
      </dgm:t>
    </dgm:pt>
    <dgm:pt modelId="{CBC3EF52-A929-48FB-98FC-80AE607878E0}" type="parTrans" cxnId="{6337E8CD-7399-41F8-AEB4-0BFF637704C9}">
      <dgm:prSet/>
      <dgm:spPr/>
      <dgm:t>
        <a:bodyPr/>
        <a:lstStyle/>
        <a:p>
          <a:endParaRPr lang="it-IT"/>
        </a:p>
      </dgm:t>
    </dgm:pt>
    <dgm:pt modelId="{0386D711-1A81-4D4C-9E8B-AEE3E2262257}" type="sibTrans" cxnId="{6337E8CD-7399-41F8-AEB4-0BFF637704C9}">
      <dgm:prSet/>
      <dgm:spPr/>
      <dgm:t>
        <a:bodyPr/>
        <a:lstStyle/>
        <a:p>
          <a:endParaRPr lang="it-IT"/>
        </a:p>
      </dgm:t>
    </dgm:pt>
    <dgm:pt modelId="{8D911C9D-F8C9-4CC7-A4DA-01085000D347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>
              <a:solidFill>
                <a:schemeClr val="tx1"/>
              </a:solidFill>
            </a:rPr>
            <a:t>IL PERCORSO FORMATIVO  DI    APPRENDIMENTO DINAMICO  CENTRATO SULLA MOBILITAZIONE  DI RISORSE INDIVIDUALI : APPRENDIMENTI FORMALI,INFORMALI, NON FORMALI</a:t>
          </a:r>
          <a:endParaRPr lang="it-IT" sz="1800" dirty="0" smtClean="0"/>
        </a:p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t-IT" sz="1600" dirty="0"/>
        </a:p>
      </dgm:t>
    </dgm:pt>
    <dgm:pt modelId="{F02CB6F3-04B0-40CD-AC18-3BF7DFE30A5C}" type="parTrans" cxnId="{2FBA1937-6035-49AD-B3E7-58146B4CCA81}">
      <dgm:prSet/>
      <dgm:spPr/>
      <dgm:t>
        <a:bodyPr/>
        <a:lstStyle/>
        <a:p>
          <a:endParaRPr lang="it-IT"/>
        </a:p>
      </dgm:t>
    </dgm:pt>
    <dgm:pt modelId="{7C252044-BA88-41FF-9CD0-0F73DCBC6BBD}" type="sibTrans" cxnId="{2FBA1937-6035-49AD-B3E7-58146B4CCA81}">
      <dgm:prSet/>
      <dgm:spPr/>
      <dgm:t>
        <a:bodyPr/>
        <a:lstStyle/>
        <a:p>
          <a:endParaRPr lang="it-IT"/>
        </a:p>
      </dgm:t>
    </dgm:pt>
    <dgm:pt modelId="{00D359ED-6B09-4FA6-8B09-D73AF32EC8BD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smtClean="0">
              <a:solidFill>
                <a:schemeClr val="tx1"/>
              </a:solidFill>
            </a:rPr>
            <a:t>REALIZZANO E SOMMINISTRANO 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dirty="0"/>
        </a:p>
      </dgm:t>
    </dgm:pt>
    <dgm:pt modelId="{F46E2DD5-F7D5-422B-B7B0-0A177DCDF93E}" type="parTrans" cxnId="{7ED3D119-F0E0-41EB-B366-ED019C8D1011}">
      <dgm:prSet/>
      <dgm:spPr/>
      <dgm:t>
        <a:bodyPr/>
        <a:lstStyle/>
        <a:p>
          <a:endParaRPr lang="it-IT"/>
        </a:p>
      </dgm:t>
    </dgm:pt>
    <dgm:pt modelId="{9029771E-2897-4D04-A59F-E6002B830785}" type="sibTrans" cxnId="{7ED3D119-F0E0-41EB-B366-ED019C8D1011}">
      <dgm:prSet/>
      <dgm:spPr/>
      <dgm:t>
        <a:bodyPr/>
        <a:lstStyle/>
        <a:p>
          <a:endParaRPr lang="it-IT"/>
        </a:p>
      </dgm:t>
    </dgm:pt>
    <dgm:pt modelId="{5D3A40B4-B803-46C8-A372-AC37FCA7BD3E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0" dirty="0" smtClean="0"/>
            <a:t>LE PROVE  DI VERI</a:t>
          </a:r>
          <a:r>
            <a:rPr lang="it-IT" sz="2000" dirty="0" smtClean="0"/>
            <a:t>FICA</a:t>
          </a:r>
        </a:p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t-IT" sz="3100" dirty="0"/>
        </a:p>
      </dgm:t>
    </dgm:pt>
    <dgm:pt modelId="{57DD52DD-56B7-43A1-A102-ABB11D80197F}" type="parTrans" cxnId="{59A0ADC5-8AF5-4977-9F70-5F774D287805}">
      <dgm:prSet/>
      <dgm:spPr/>
      <dgm:t>
        <a:bodyPr/>
        <a:lstStyle/>
        <a:p>
          <a:endParaRPr lang="it-IT"/>
        </a:p>
      </dgm:t>
    </dgm:pt>
    <dgm:pt modelId="{4AB7FA67-4401-4B4F-A6F6-B501F3C061AE}" type="sibTrans" cxnId="{59A0ADC5-8AF5-4977-9F70-5F774D287805}">
      <dgm:prSet/>
      <dgm:spPr/>
      <dgm:t>
        <a:bodyPr/>
        <a:lstStyle/>
        <a:p>
          <a:endParaRPr lang="it-IT"/>
        </a:p>
      </dgm:t>
    </dgm:pt>
    <dgm:pt modelId="{07F5950D-0F69-4526-A4F3-572F9011B2E3}" type="pres">
      <dgm:prSet presAssocID="{864EE89A-3AD7-4A51-8F2A-C05348A781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3CDCBA5-F28A-4C38-918C-6D865C1D267A}" type="pres">
      <dgm:prSet presAssocID="{8ABC5F49-9DC1-40CF-B249-2D54EA86CD6E}" presName="linNode" presStyleCnt="0"/>
      <dgm:spPr/>
    </dgm:pt>
    <dgm:pt modelId="{60C08ECC-20F3-4958-ACAA-F77DD35B8F6E}" type="pres">
      <dgm:prSet presAssocID="{8ABC5F49-9DC1-40CF-B249-2D54EA86CD6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3996E5-2AAC-484F-A095-9C1C0A8EA891}" type="pres">
      <dgm:prSet presAssocID="{8ABC5F49-9DC1-40CF-B249-2D54EA86CD6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14233A-795C-4BD2-9052-1DCF95584A30}" type="pres">
      <dgm:prSet presAssocID="{513E496D-C4BE-47A4-9917-416D88A1E745}" presName="sp" presStyleCnt="0"/>
      <dgm:spPr/>
    </dgm:pt>
    <dgm:pt modelId="{2F263545-7E7E-417D-A6CA-85609E6DA4CA}" type="pres">
      <dgm:prSet presAssocID="{BA511017-B12C-4118-9A4D-09B8354E9154}" presName="linNode" presStyleCnt="0"/>
      <dgm:spPr/>
    </dgm:pt>
    <dgm:pt modelId="{384417CA-8C07-4626-A680-BA471070188F}" type="pres">
      <dgm:prSet presAssocID="{BA511017-B12C-4118-9A4D-09B8354E915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B93076-D8AE-4249-902A-F437BD4324BE}" type="pres">
      <dgm:prSet presAssocID="{BA511017-B12C-4118-9A4D-09B8354E915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5C05E7-A59D-45CE-BF27-233630409939}" type="pres">
      <dgm:prSet presAssocID="{0386D711-1A81-4D4C-9E8B-AEE3E2262257}" presName="sp" presStyleCnt="0"/>
      <dgm:spPr/>
    </dgm:pt>
    <dgm:pt modelId="{09696A7E-C588-4B9C-AE8B-0CDC723FC258}" type="pres">
      <dgm:prSet presAssocID="{00D359ED-6B09-4FA6-8B09-D73AF32EC8BD}" presName="linNode" presStyleCnt="0"/>
      <dgm:spPr/>
    </dgm:pt>
    <dgm:pt modelId="{B0A6A804-F69C-4AC6-9273-02C15AAC371B}" type="pres">
      <dgm:prSet presAssocID="{00D359ED-6B09-4FA6-8B09-D73AF32EC8B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88B0F3-3609-4A30-B43E-82991467491D}" type="pres">
      <dgm:prSet presAssocID="{00D359ED-6B09-4FA6-8B09-D73AF32EC8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F52AC2-D440-4695-9D6F-7C8792E98B68}" srcId="{864EE89A-3AD7-4A51-8F2A-C05348A781EA}" destId="{8ABC5F49-9DC1-40CF-B249-2D54EA86CD6E}" srcOrd="0" destOrd="0" parTransId="{2165F63B-68E0-4315-9777-100C2EEB26A2}" sibTransId="{513E496D-C4BE-47A4-9917-416D88A1E745}"/>
    <dgm:cxn modelId="{697AC9B5-D67F-437A-BEAA-2A2987B167FA}" type="presOf" srcId="{864EE89A-3AD7-4A51-8F2A-C05348A781EA}" destId="{07F5950D-0F69-4526-A4F3-572F9011B2E3}" srcOrd="0" destOrd="0" presId="urn:microsoft.com/office/officeart/2005/8/layout/vList5"/>
    <dgm:cxn modelId="{13E219A5-78F4-4663-A429-A879A95EB256}" type="presOf" srcId="{624896AB-E05B-4DB2-A3B6-3D92DE3E404C}" destId="{C63996E5-2AAC-484F-A095-9C1C0A8EA891}" srcOrd="0" destOrd="0" presId="urn:microsoft.com/office/officeart/2005/8/layout/vList5"/>
    <dgm:cxn modelId="{59A0ADC5-8AF5-4977-9F70-5F774D287805}" srcId="{00D359ED-6B09-4FA6-8B09-D73AF32EC8BD}" destId="{5D3A40B4-B803-46C8-A372-AC37FCA7BD3E}" srcOrd="0" destOrd="0" parTransId="{57DD52DD-56B7-43A1-A102-ABB11D80197F}" sibTransId="{4AB7FA67-4401-4B4F-A6F6-B501F3C061AE}"/>
    <dgm:cxn modelId="{FF6943A4-D646-4512-ADAA-4975044E9FF2}" type="presOf" srcId="{8D911C9D-F8C9-4CC7-A4DA-01085000D347}" destId="{B3B93076-D8AE-4249-902A-F437BD4324BE}" srcOrd="0" destOrd="0" presId="urn:microsoft.com/office/officeart/2005/8/layout/vList5"/>
    <dgm:cxn modelId="{57426EA5-900C-4B38-AC15-5A4508460AA2}" type="presOf" srcId="{BA511017-B12C-4118-9A4D-09B8354E9154}" destId="{384417CA-8C07-4626-A680-BA471070188F}" srcOrd="0" destOrd="0" presId="urn:microsoft.com/office/officeart/2005/8/layout/vList5"/>
    <dgm:cxn modelId="{2FBA1937-6035-49AD-B3E7-58146B4CCA81}" srcId="{BA511017-B12C-4118-9A4D-09B8354E9154}" destId="{8D911C9D-F8C9-4CC7-A4DA-01085000D347}" srcOrd="0" destOrd="0" parTransId="{F02CB6F3-04B0-40CD-AC18-3BF7DFE30A5C}" sibTransId="{7C252044-BA88-41FF-9CD0-0F73DCBC6BBD}"/>
    <dgm:cxn modelId="{D0841E44-D74D-4A1A-B784-81D0D71FA63C}" type="presOf" srcId="{00D359ED-6B09-4FA6-8B09-D73AF32EC8BD}" destId="{B0A6A804-F69C-4AC6-9273-02C15AAC371B}" srcOrd="0" destOrd="0" presId="urn:microsoft.com/office/officeart/2005/8/layout/vList5"/>
    <dgm:cxn modelId="{7ED3D119-F0E0-41EB-B366-ED019C8D1011}" srcId="{864EE89A-3AD7-4A51-8F2A-C05348A781EA}" destId="{00D359ED-6B09-4FA6-8B09-D73AF32EC8BD}" srcOrd="2" destOrd="0" parTransId="{F46E2DD5-F7D5-422B-B7B0-0A177DCDF93E}" sibTransId="{9029771E-2897-4D04-A59F-E6002B830785}"/>
    <dgm:cxn modelId="{6E38CE16-A8C5-453E-8FEC-C766D872EAB5}" srcId="{8ABC5F49-9DC1-40CF-B249-2D54EA86CD6E}" destId="{624896AB-E05B-4DB2-A3B6-3D92DE3E404C}" srcOrd="0" destOrd="0" parTransId="{CFB9F87D-AA94-4DCC-93C9-A81B32D6DC0D}" sibTransId="{78D1D2B9-2483-4440-A840-8A7B959EB8EB}"/>
    <dgm:cxn modelId="{889019DE-51B8-4942-ADDB-C83C0533E6FD}" type="presOf" srcId="{5D3A40B4-B803-46C8-A372-AC37FCA7BD3E}" destId="{3E88B0F3-3609-4A30-B43E-82991467491D}" srcOrd="0" destOrd="0" presId="urn:microsoft.com/office/officeart/2005/8/layout/vList5"/>
    <dgm:cxn modelId="{6337E8CD-7399-41F8-AEB4-0BFF637704C9}" srcId="{864EE89A-3AD7-4A51-8F2A-C05348A781EA}" destId="{BA511017-B12C-4118-9A4D-09B8354E9154}" srcOrd="1" destOrd="0" parTransId="{CBC3EF52-A929-48FB-98FC-80AE607878E0}" sibTransId="{0386D711-1A81-4D4C-9E8B-AEE3E2262257}"/>
    <dgm:cxn modelId="{4C1E0C09-0BD7-48E5-B49B-E5AF134E1882}" type="presOf" srcId="{8ABC5F49-9DC1-40CF-B249-2D54EA86CD6E}" destId="{60C08ECC-20F3-4958-ACAA-F77DD35B8F6E}" srcOrd="0" destOrd="0" presId="urn:microsoft.com/office/officeart/2005/8/layout/vList5"/>
    <dgm:cxn modelId="{825B4EE4-7CBF-4442-BCBC-7BAE8F2FB7A9}" type="presParOf" srcId="{07F5950D-0F69-4526-A4F3-572F9011B2E3}" destId="{63CDCBA5-F28A-4C38-918C-6D865C1D267A}" srcOrd="0" destOrd="0" presId="urn:microsoft.com/office/officeart/2005/8/layout/vList5"/>
    <dgm:cxn modelId="{7D7B1DF0-36EC-4969-B231-3F8DD744DCE2}" type="presParOf" srcId="{63CDCBA5-F28A-4C38-918C-6D865C1D267A}" destId="{60C08ECC-20F3-4958-ACAA-F77DD35B8F6E}" srcOrd="0" destOrd="0" presId="urn:microsoft.com/office/officeart/2005/8/layout/vList5"/>
    <dgm:cxn modelId="{363F91A0-C461-4E72-87F4-1B7BC526CF3C}" type="presParOf" srcId="{63CDCBA5-F28A-4C38-918C-6D865C1D267A}" destId="{C63996E5-2AAC-484F-A095-9C1C0A8EA891}" srcOrd="1" destOrd="0" presId="urn:microsoft.com/office/officeart/2005/8/layout/vList5"/>
    <dgm:cxn modelId="{B39B8419-394B-4605-91E8-686DA3D3C19D}" type="presParOf" srcId="{07F5950D-0F69-4526-A4F3-572F9011B2E3}" destId="{6214233A-795C-4BD2-9052-1DCF95584A30}" srcOrd="1" destOrd="0" presId="urn:microsoft.com/office/officeart/2005/8/layout/vList5"/>
    <dgm:cxn modelId="{034AD62E-62BB-4DAB-BC68-D6D181944846}" type="presParOf" srcId="{07F5950D-0F69-4526-A4F3-572F9011B2E3}" destId="{2F263545-7E7E-417D-A6CA-85609E6DA4CA}" srcOrd="2" destOrd="0" presId="urn:microsoft.com/office/officeart/2005/8/layout/vList5"/>
    <dgm:cxn modelId="{43DC8870-7038-43E5-B5F1-7BA1EB447FF2}" type="presParOf" srcId="{2F263545-7E7E-417D-A6CA-85609E6DA4CA}" destId="{384417CA-8C07-4626-A680-BA471070188F}" srcOrd="0" destOrd="0" presId="urn:microsoft.com/office/officeart/2005/8/layout/vList5"/>
    <dgm:cxn modelId="{788A5BD6-3C29-4B65-838F-24738EF2B552}" type="presParOf" srcId="{2F263545-7E7E-417D-A6CA-85609E6DA4CA}" destId="{B3B93076-D8AE-4249-902A-F437BD4324BE}" srcOrd="1" destOrd="0" presId="urn:microsoft.com/office/officeart/2005/8/layout/vList5"/>
    <dgm:cxn modelId="{DC364C58-159E-44E7-9E15-70062130B5AE}" type="presParOf" srcId="{07F5950D-0F69-4526-A4F3-572F9011B2E3}" destId="{0B5C05E7-A59D-45CE-BF27-233630409939}" srcOrd="3" destOrd="0" presId="urn:microsoft.com/office/officeart/2005/8/layout/vList5"/>
    <dgm:cxn modelId="{E3CC1AF2-ABF0-4D38-9C32-EF9AAFFDE8AB}" type="presParOf" srcId="{07F5950D-0F69-4526-A4F3-572F9011B2E3}" destId="{09696A7E-C588-4B9C-AE8B-0CDC723FC258}" srcOrd="4" destOrd="0" presId="urn:microsoft.com/office/officeart/2005/8/layout/vList5"/>
    <dgm:cxn modelId="{3EF029E8-F42E-4BC3-BC27-13BAECE4C05E}" type="presParOf" srcId="{09696A7E-C588-4B9C-AE8B-0CDC723FC258}" destId="{B0A6A804-F69C-4AC6-9273-02C15AAC371B}" srcOrd="0" destOrd="0" presId="urn:microsoft.com/office/officeart/2005/8/layout/vList5"/>
    <dgm:cxn modelId="{7DB23AC1-D49B-4CC1-A734-34925151C3BB}" type="presParOf" srcId="{09696A7E-C588-4B9C-AE8B-0CDC723FC258}" destId="{3E88B0F3-3609-4A30-B43E-8299146749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789D4-4F86-4C5F-A5DB-7D44E4D7F7C1}">
      <dsp:nvSpPr>
        <dsp:cNvPr id="0" name=""/>
        <dsp:cNvSpPr/>
      </dsp:nvSpPr>
      <dsp:spPr>
        <a:xfrm>
          <a:off x="-130372" y="228601"/>
          <a:ext cx="5186398" cy="51863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D2C8D-C4BA-4870-A61F-82FB1A1FFB9B}">
      <dsp:nvSpPr>
        <dsp:cNvPr id="0" name=""/>
        <dsp:cNvSpPr/>
      </dsp:nvSpPr>
      <dsp:spPr>
        <a:xfrm>
          <a:off x="2450340" y="285755"/>
          <a:ext cx="6193657" cy="51863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1" action="ppaction://hlinkfile"/>
            </a:rPr>
            <a:t>COLLEGIO</a:t>
          </a:r>
          <a:endParaRPr lang="it-IT" sz="2800" kern="1200" dirty="0"/>
        </a:p>
      </dsp:txBody>
      <dsp:txXfrm>
        <a:off x="2450340" y="285755"/>
        <a:ext cx="3096828" cy="1555923"/>
      </dsp:txXfrm>
    </dsp:sp>
    <dsp:sp modelId="{DC7E4664-D030-4270-8059-A14473823034}">
      <dsp:nvSpPr>
        <dsp:cNvPr id="0" name=""/>
        <dsp:cNvSpPr/>
      </dsp:nvSpPr>
      <dsp:spPr>
        <a:xfrm>
          <a:off x="777249" y="1784524"/>
          <a:ext cx="3371155" cy="33711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46EC5-4EEC-46FE-BA0F-4511D67FC765}">
      <dsp:nvSpPr>
        <dsp:cNvPr id="0" name=""/>
        <dsp:cNvSpPr/>
      </dsp:nvSpPr>
      <dsp:spPr>
        <a:xfrm>
          <a:off x="2462827" y="1784524"/>
          <a:ext cx="6050798" cy="33711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2" action="ppaction://hlinkfile"/>
            </a:rPr>
            <a:t>DIPARTIMENTI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2" action="ppaction://hlinkfile"/>
            </a:rPr>
            <a:t>PER ASSI</a:t>
          </a:r>
          <a:endParaRPr lang="it-IT" sz="2800" kern="1200" dirty="0"/>
        </a:p>
      </dsp:txBody>
      <dsp:txXfrm>
        <a:off x="2462827" y="1784524"/>
        <a:ext cx="3025399" cy="1555917"/>
      </dsp:txXfrm>
    </dsp:sp>
    <dsp:sp modelId="{F82419BC-BD27-4663-B20F-E2ED426F0C8A}">
      <dsp:nvSpPr>
        <dsp:cNvPr id="0" name=""/>
        <dsp:cNvSpPr/>
      </dsp:nvSpPr>
      <dsp:spPr>
        <a:xfrm>
          <a:off x="1684868" y="3340442"/>
          <a:ext cx="1555918" cy="155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C5AE0-41D8-475D-95EC-769B154D7F31}">
      <dsp:nvSpPr>
        <dsp:cNvPr id="0" name=""/>
        <dsp:cNvSpPr/>
      </dsp:nvSpPr>
      <dsp:spPr>
        <a:xfrm>
          <a:off x="2462827" y="3340442"/>
          <a:ext cx="6050798" cy="1555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3" action="ppaction://hlinkfile"/>
            </a:rPr>
            <a:t>DIPARTIMENTI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3" action="ppaction://hlinkfile"/>
            </a:rPr>
            <a:t>DISCIPLINARI</a:t>
          </a:r>
          <a:endParaRPr lang="it-IT" sz="2800" kern="1200" dirty="0"/>
        </a:p>
      </dsp:txBody>
      <dsp:txXfrm>
        <a:off x="2462827" y="3340442"/>
        <a:ext cx="3025399" cy="1555918"/>
      </dsp:txXfrm>
    </dsp:sp>
    <dsp:sp modelId="{34EF4909-E39F-47BD-8BF2-06D0F37E76E6}">
      <dsp:nvSpPr>
        <dsp:cNvPr id="0" name=""/>
        <dsp:cNvSpPr/>
      </dsp:nvSpPr>
      <dsp:spPr>
        <a:xfrm>
          <a:off x="5227482" y="228601"/>
          <a:ext cx="3546887" cy="155592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2000" kern="1200" dirty="0" smtClean="0"/>
            <a:t> </a:t>
          </a:r>
          <a:r>
            <a:rPr lang="it-IT" sz="1600" b="1" kern="1200" dirty="0" smtClean="0"/>
            <a:t>COMPITI EFUNZIONI</a:t>
          </a:r>
          <a:r>
            <a:rPr lang="it-IT" sz="1600" kern="1200" dirty="0" smtClean="0"/>
            <a:t>                     </a:t>
          </a:r>
          <a:r>
            <a:rPr lang="it-IT" sz="2000" kern="1200" dirty="0" smtClean="0">
              <a:hlinkClick xmlns:r="http://schemas.openxmlformats.org/officeDocument/2006/relationships" r:id="rId4" action="ppaction://hlinkfile"/>
            </a:rPr>
            <a:t>D. Lgs.  297/1994 art. 7</a:t>
          </a:r>
          <a:endParaRPr lang="it-IT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600" b="1" kern="1200" dirty="0" smtClean="0"/>
            <a:t>ORGANIZZAZIONE E COMPETENZE </a:t>
          </a:r>
          <a:r>
            <a:rPr lang="it-IT" sz="1600" kern="1200" dirty="0" smtClean="0">
              <a:hlinkClick xmlns:r="http://schemas.openxmlformats.org/officeDocument/2006/relationships" r:id="rId5" action="ppaction://hlinkfile"/>
            </a:rPr>
            <a:t>DPR 275/1999 art. 5, 16</a:t>
          </a:r>
          <a:endParaRPr lang="it-IT" sz="16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kern="1200" dirty="0"/>
        </a:p>
      </dsp:txBody>
      <dsp:txXfrm>
        <a:off x="5227482" y="228601"/>
        <a:ext cx="3546887" cy="1555923"/>
      </dsp:txXfrm>
    </dsp:sp>
    <dsp:sp modelId="{DAC43625-39BB-4D92-957A-7016123FE4B7}">
      <dsp:nvSpPr>
        <dsp:cNvPr id="0" name=""/>
        <dsp:cNvSpPr/>
      </dsp:nvSpPr>
      <dsp:spPr>
        <a:xfrm>
          <a:off x="5357847" y="1784524"/>
          <a:ext cx="3286158" cy="1555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hlinkClick xmlns:r="http://schemas.openxmlformats.org/officeDocument/2006/relationships" r:id="rId6" action="ppaction://hlinkfile"/>
            </a:rPr>
            <a:t>PROGETTAZIONE  PER ASSI  </a:t>
          </a:r>
          <a:r>
            <a:rPr lang="it-IT" sz="1600" b="1" kern="1200" dirty="0" smtClean="0"/>
            <a:t>PER COMPETENZE </a:t>
          </a:r>
          <a:endParaRPr lang="it-IT" sz="1600" b="1" kern="1200" dirty="0"/>
        </a:p>
      </dsp:txBody>
      <dsp:txXfrm>
        <a:off x="5357847" y="1784524"/>
        <a:ext cx="3286158" cy="1555917"/>
      </dsp:txXfrm>
    </dsp:sp>
    <dsp:sp modelId="{C24D76E4-29D6-441B-B4D0-DBEB110ED193}">
      <dsp:nvSpPr>
        <dsp:cNvPr id="0" name=""/>
        <dsp:cNvSpPr/>
      </dsp:nvSpPr>
      <dsp:spPr>
        <a:xfrm>
          <a:off x="5488226" y="3340442"/>
          <a:ext cx="3025399" cy="15559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hlinkClick xmlns:r="http://schemas.openxmlformats.org/officeDocument/2006/relationships" r:id="rId7" action="ppaction://hlinkfile"/>
            </a:rPr>
            <a:t>PROGETTAZIONE</a:t>
          </a:r>
          <a:r>
            <a:rPr lang="it-IT" sz="1600" kern="1200" dirty="0" smtClean="0"/>
            <a:t> </a:t>
          </a:r>
          <a:r>
            <a:rPr lang="it-IT" sz="1600" b="1" kern="1200" dirty="0" smtClean="0"/>
            <a:t>DISCIPLINARE PER COMPETENZE</a:t>
          </a:r>
          <a:endParaRPr lang="it-IT" sz="1600" b="1" kern="1200" dirty="0"/>
        </a:p>
      </dsp:txBody>
      <dsp:txXfrm>
        <a:off x="5488226" y="3340442"/>
        <a:ext cx="3025399" cy="15559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0CCCE6-B596-417C-9A2E-65C6B0C63C49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solidFill>
                <a:schemeClr val="tx1"/>
              </a:solidFill>
            </a:rPr>
            <a:t>COLLEGIO</a:t>
          </a:r>
          <a:endParaRPr lang="it-IT" sz="3200" kern="1200" dirty="0">
            <a:solidFill>
              <a:schemeClr val="tx1"/>
            </a:solidFill>
          </a:endParaRPr>
        </a:p>
      </dsp:txBody>
      <dsp:txXfrm>
        <a:off x="7233" y="533479"/>
        <a:ext cx="2161877" cy="1297126"/>
      </dsp:txXfrm>
    </dsp:sp>
    <dsp:sp modelId="{EB3F3B71-A09B-48AC-9371-044A4C5ED305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/>
        </a:p>
      </dsp:txBody>
      <dsp:txXfrm>
        <a:off x="2359355" y="913970"/>
        <a:ext cx="458317" cy="536145"/>
      </dsp:txXfrm>
    </dsp:sp>
    <dsp:sp modelId="{F8DD48D2-08ED-43F4-9421-5885994EC84B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1-2 INCONTRI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DIP. PER ASSE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3033861" y="533479"/>
        <a:ext cx="2161877" cy="1297126"/>
      </dsp:txXfrm>
    </dsp:sp>
    <dsp:sp modelId="{A21C5231-0152-4A43-8CB4-11A0337E6BEF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/>
        </a:p>
      </dsp:txBody>
      <dsp:txXfrm>
        <a:off x="5385983" y="913970"/>
        <a:ext cx="458317" cy="536145"/>
      </dsp:txXfrm>
    </dsp:sp>
    <dsp:sp modelId="{A04387DE-FC05-4181-8681-11BEA013BD0F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1-2 INCONTRI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DIP. DISC.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6060489" y="533479"/>
        <a:ext cx="2161877" cy="1297126"/>
      </dsp:txXfrm>
    </dsp:sp>
    <dsp:sp modelId="{E2488149-7FC7-4F58-BB48-8B4D3EA67C86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/>
        </a:p>
      </dsp:txBody>
      <dsp:txXfrm rot="5400000">
        <a:off x="6912269" y="1981937"/>
        <a:ext cx="458317" cy="536145"/>
      </dsp:txXfrm>
    </dsp:sp>
    <dsp:sp modelId="{250C26A8-A477-488D-A0F4-3E46F83B264D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3200" kern="1200" dirty="0" smtClean="0">
              <a:solidFill>
                <a:schemeClr val="tx1"/>
              </a:solidFill>
            </a:rPr>
            <a:t>COLLEGIO</a:t>
          </a:r>
        </a:p>
      </dsp:txBody>
      <dsp:txXfrm>
        <a:off x="6060489" y="2695356"/>
        <a:ext cx="2161877" cy="1297126"/>
      </dsp:txXfrm>
    </dsp:sp>
    <dsp:sp modelId="{AA140C72-3DF9-4CD8-8B40-800C89F92C0E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/>
        </a:p>
      </dsp:txBody>
      <dsp:txXfrm rot="10800000">
        <a:off x="5411926" y="3075847"/>
        <a:ext cx="458317" cy="536145"/>
      </dsp:txXfrm>
    </dsp:sp>
    <dsp:sp modelId="{C40E6305-4D26-40D9-A58B-449A931B3749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 smtClean="0">
            <a:solidFill>
              <a:schemeClr val="tx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CONSIGLI  DI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CLASSE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/>
        </a:p>
      </dsp:txBody>
      <dsp:txXfrm>
        <a:off x="3033861" y="2695356"/>
        <a:ext cx="2161877" cy="1297126"/>
      </dsp:txXfrm>
    </dsp:sp>
    <dsp:sp modelId="{5C5C52BB-EFF1-4E0C-A498-C5E8FFC9D07A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/>
        </a:p>
      </dsp:txBody>
      <dsp:txXfrm rot="10800000">
        <a:off x="2385298" y="3075847"/>
        <a:ext cx="458317" cy="536145"/>
      </dsp:txXfrm>
    </dsp:sp>
    <dsp:sp modelId="{DB3A6943-CA5A-4DD0-B8C7-6AE9FD18C412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solidFill>
                <a:schemeClr val="tx1"/>
              </a:solidFill>
            </a:rPr>
            <a:t>COLLEGIO</a:t>
          </a:r>
          <a:endParaRPr lang="it-IT" sz="3200" kern="1200" dirty="0">
            <a:solidFill>
              <a:schemeClr val="tx1"/>
            </a:solidFill>
          </a:endParaRPr>
        </a:p>
      </dsp:txBody>
      <dsp:txXfrm>
        <a:off x="7233" y="2695356"/>
        <a:ext cx="2161877" cy="1297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0C08D6-A99C-4442-9F9A-078B7A7E356E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ORGANI E LORO COMPONENTI</a:t>
          </a:r>
          <a:endParaRPr lang="it-IT" sz="2400" kern="1200" dirty="0"/>
        </a:p>
      </dsp:txBody>
      <dsp:txXfrm rot="5400000">
        <a:off x="5012703" y="-1901980"/>
        <a:ext cx="1166849" cy="5266944"/>
      </dsp:txXfrm>
    </dsp:sp>
    <dsp:sp modelId="{DAA13E00-6882-4C8C-9F8D-778881DFE2B4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>
              <a:solidFill>
                <a:schemeClr val="tx1"/>
              </a:solidFill>
            </a:rPr>
            <a:t>INDIVIDUA</a:t>
          </a:r>
          <a:endParaRPr lang="it-IT" sz="4200" kern="1200" dirty="0">
            <a:solidFill>
              <a:schemeClr val="tx1"/>
            </a:solidFill>
          </a:endParaRPr>
        </a:p>
      </dsp:txBody>
      <dsp:txXfrm>
        <a:off x="0" y="2209"/>
        <a:ext cx="2962656" cy="1458562"/>
      </dsp:txXfrm>
    </dsp:sp>
    <dsp:sp modelId="{F94E9801-B2AE-4774-BC6F-EC6FA5033C7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FUNZIONI E COMPITI AD ESSI ASSOCIATI</a:t>
          </a:r>
          <a:endParaRPr lang="it-IT" sz="2400" kern="1200" dirty="0"/>
        </a:p>
      </dsp:txBody>
      <dsp:txXfrm rot="5400000">
        <a:off x="5012703" y="-370490"/>
        <a:ext cx="1166849" cy="5266944"/>
      </dsp:txXfrm>
    </dsp:sp>
    <dsp:sp modelId="{317A3157-3076-4CCA-887E-74D483476BA9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>
              <a:solidFill>
                <a:schemeClr val="tx1"/>
              </a:solidFill>
            </a:rPr>
            <a:t>DELEGA</a:t>
          </a:r>
          <a:endParaRPr lang="it-IT" sz="4200" kern="1200" dirty="0">
            <a:solidFill>
              <a:schemeClr val="tx1"/>
            </a:solidFill>
          </a:endParaRPr>
        </a:p>
      </dsp:txBody>
      <dsp:txXfrm>
        <a:off x="0" y="1533700"/>
        <a:ext cx="2962656" cy="1458562"/>
      </dsp:txXfrm>
    </dsp:sp>
    <dsp:sp modelId="{84D4CD65-1603-4B6D-B866-1BFFCD1CEA2F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7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PIANO  DI  LAVORO PER CERTIFICAZIONE COMPETENZE DA INTERSECARE CON PIANO ANNUALE</a:t>
          </a:r>
          <a:endParaRPr lang="it-IT" sz="1700" kern="1200" dirty="0"/>
        </a:p>
      </dsp:txBody>
      <dsp:txXfrm rot="5400000">
        <a:off x="5012703" y="1160999"/>
        <a:ext cx="1166849" cy="5266944"/>
      </dsp:txXfrm>
    </dsp:sp>
    <dsp:sp modelId="{0EE7BAFB-BE70-4A86-9A13-D9014E97C9E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>
              <a:solidFill>
                <a:schemeClr val="tx1"/>
              </a:solidFill>
            </a:rPr>
            <a:t>DELIBERA</a:t>
          </a:r>
          <a:endParaRPr lang="it-IT" sz="4200" kern="1200" dirty="0">
            <a:solidFill>
              <a:schemeClr val="tx1"/>
            </a:solidFill>
          </a:endParaRPr>
        </a:p>
      </dsp:txBody>
      <dsp:txXfrm>
        <a:off x="0" y="3065190"/>
        <a:ext cx="2962656" cy="1458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00FA97-034C-4A8A-B26C-100A410BDE35}">
      <dsp:nvSpPr>
        <dsp:cNvPr id="0" name=""/>
        <dsp:cNvSpPr/>
      </dsp:nvSpPr>
      <dsp:spPr>
        <a:xfrm rot="5400000">
          <a:off x="5012703" y="-193576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>
              <a:hlinkClick xmlns:r="http://schemas.openxmlformats.org/officeDocument/2006/relationships" r:id="rId1" action="ppaction://hlinkfile"/>
            </a:rPr>
            <a:t> A PARTIRE DALLE INDICAZIONI NAZIONALI </a:t>
          </a:r>
          <a:r>
            <a:rPr lang="it-IT" sz="1900" kern="1200" dirty="0" smtClean="0"/>
            <a:t>INDIVIDUANO CONOSCENZE, ABILITA’ PER IL CONSEGUIMENTO DELLE COMPETENZE INDICATE</a:t>
          </a:r>
          <a:endParaRPr lang="it-IT" sz="1900" kern="1200" dirty="0"/>
        </a:p>
      </dsp:txBody>
      <dsp:txXfrm rot="5400000">
        <a:off x="5012703" y="-1935761"/>
        <a:ext cx="1166849" cy="5266944"/>
      </dsp:txXfrm>
    </dsp:sp>
    <dsp:sp modelId="{9C4B22B2-EE13-4221-9E4E-4BAF71F783D6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PROGETTANO  PERCORSI FORMATIVI PER ASSE  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0" y="2209"/>
        <a:ext cx="2962656" cy="1458562"/>
      </dsp:txXfrm>
    </dsp:sp>
    <dsp:sp modelId="{88324E44-4514-4C33-A304-8507345EAB84}">
      <dsp:nvSpPr>
        <dsp:cNvPr id="0" name=""/>
        <dsp:cNvSpPr/>
      </dsp:nvSpPr>
      <dsp:spPr>
        <a:xfrm rot="5400000">
          <a:off x="5012703" y="-36411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>
              <a:solidFill>
                <a:schemeClr val="tx1"/>
              </a:solidFill>
            </a:rPr>
            <a:t>IN TERMINI  DI  COMPETENZE PER ANNO</a:t>
          </a:r>
          <a:endParaRPr lang="it-IT" sz="1900" kern="1200" dirty="0"/>
        </a:p>
      </dsp:txBody>
      <dsp:txXfrm rot="5400000">
        <a:off x="5012703" y="-364119"/>
        <a:ext cx="1166849" cy="5266944"/>
      </dsp:txXfrm>
    </dsp:sp>
    <dsp:sp modelId="{89CE0210-A9F2-43F8-83C5-17D2307D88E5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DESCRIVONO  RISULTATI DI   APPRENDIMENTO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0" y="1533700"/>
        <a:ext cx="2962656" cy="1458562"/>
      </dsp:txXfrm>
    </dsp:sp>
    <dsp:sp modelId="{CB7F9566-B4CE-4DF6-A17C-D7E5326336AE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TIPOLOGIA  DI PROVE PER VALUTAZIONE COMPETENZE</a:t>
          </a:r>
          <a:endParaRPr lang="it-IT" sz="1900" kern="1200" dirty="0"/>
        </a:p>
      </dsp:txBody>
      <dsp:txXfrm rot="5400000">
        <a:off x="5012703" y="1160999"/>
        <a:ext cx="1166849" cy="5266944"/>
      </dsp:txXfrm>
    </dsp:sp>
    <dsp:sp modelId="{305C4CE9-3617-4B0C-83FB-EE9DAAA3385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PRODUCONO MATERIALE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0" y="3065190"/>
        <a:ext cx="2962656" cy="1458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00FA97-034C-4A8A-B26C-100A410BDE3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 A PARTIRE DALLE INDICAZIONI DEI DIP. PER ASSE INDIVIDUANO CONOSCENZE, ABILITA’ PER IL CONSEGUIMENTO DELLE COMPETENZE INDICATE</a:t>
          </a:r>
          <a:endParaRPr lang="it-IT" sz="1900" kern="1200" dirty="0"/>
        </a:p>
      </dsp:txBody>
      <dsp:txXfrm rot="5400000">
        <a:off x="5012703" y="-1901980"/>
        <a:ext cx="1166849" cy="5266944"/>
      </dsp:txXfrm>
    </dsp:sp>
    <dsp:sp modelId="{9C4B22B2-EE13-4221-9E4E-4BAF71F783D6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>
              <a:solidFill>
                <a:schemeClr val="tx1"/>
              </a:solidFill>
            </a:rPr>
            <a:t>PROGETTANO  PERCORSI FORMATIVI PER ANNO  </a:t>
          </a:r>
          <a:endParaRPr lang="it-IT" sz="2300" kern="1200" dirty="0">
            <a:solidFill>
              <a:schemeClr val="tx1"/>
            </a:solidFill>
          </a:endParaRPr>
        </a:p>
      </dsp:txBody>
      <dsp:txXfrm>
        <a:off x="0" y="2209"/>
        <a:ext cx="2962656" cy="1458562"/>
      </dsp:txXfrm>
    </dsp:sp>
    <dsp:sp modelId="{88324E44-4514-4C33-A304-8507345EAB84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>
              <a:solidFill>
                <a:schemeClr val="tx1"/>
              </a:solidFill>
            </a:rPr>
            <a:t>IN TERMINI   DI   COMPETENZE</a:t>
          </a:r>
          <a:endParaRPr lang="it-IT" sz="1900" kern="1200" dirty="0"/>
        </a:p>
      </dsp:txBody>
      <dsp:txXfrm rot="5400000">
        <a:off x="5012703" y="-370490"/>
        <a:ext cx="1166849" cy="5266944"/>
      </dsp:txXfrm>
    </dsp:sp>
    <dsp:sp modelId="{89CE0210-A9F2-43F8-83C5-17D2307D88E5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>
              <a:solidFill>
                <a:schemeClr val="tx1"/>
              </a:solidFill>
            </a:rPr>
            <a:t>DESCRIVONO  RISULTATI DI   APPRENDIMENTO</a:t>
          </a:r>
          <a:endParaRPr lang="it-IT" sz="2300" kern="1200" dirty="0">
            <a:solidFill>
              <a:schemeClr val="tx1"/>
            </a:solidFill>
          </a:endParaRPr>
        </a:p>
      </dsp:txBody>
      <dsp:txXfrm>
        <a:off x="0" y="1533700"/>
        <a:ext cx="2962656" cy="1458562"/>
      </dsp:txXfrm>
    </dsp:sp>
    <dsp:sp modelId="{CB7F9566-B4CE-4DF6-A17C-D7E5326336AE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TIPOLOGIA   DI  PROVE PER VALUTAZIONE COMPETENZE</a:t>
          </a:r>
          <a:endParaRPr lang="it-IT" sz="1900" kern="1200" dirty="0"/>
        </a:p>
      </dsp:txBody>
      <dsp:txXfrm rot="5400000">
        <a:off x="5012703" y="1160999"/>
        <a:ext cx="1166849" cy="5266944"/>
      </dsp:txXfrm>
    </dsp:sp>
    <dsp:sp modelId="{305C4CE9-3617-4B0C-83FB-EE9DAAA3385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>
              <a:solidFill>
                <a:schemeClr val="tx1"/>
              </a:solidFill>
            </a:rPr>
            <a:t>PRODUCONO MATERIALE</a:t>
          </a:r>
          <a:endParaRPr lang="it-IT" sz="2300" kern="1200" dirty="0">
            <a:solidFill>
              <a:schemeClr val="tx1"/>
            </a:solidFill>
          </a:endParaRPr>
        </a:p>
      </dsp:txBody>
      <dsp:txXfrm>
        <a:off x="0" y="3065190"/>
        <a:ext cx="2962656" cy="14585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4CD65-1603-4B6D-B866-1BFFCD1CEA2F}">
      <dsp:nvSpPr>
        <dsp:cNvPr id="0" name=""/>
        <dsp:cNvSpPr/>
      </dsp:nvSpPr>
      <dsp:spPr>
        <a:xfrm rot="5400000">
          <a:off x="3785742" y="-351626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7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600" kern="1200" dirty="0" smtClean="0"/>
            <a:t>LE PROGETTAZIONI</a:t>
          </a:r>
          <a:endParaRPr lang="it-IT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600" kern="1200" dirty="0" smtClean="0">
              <a:hlinkClick xmlns:r="http://schemas.openxmlformats.org/officeDocument/2006/relationships" r:id="rId1" action="ppaction://hlinkpres?slideindex=1&amp;slidetitle="/>
            </a:rPr>
            <a:t>IL POF</a:t>
          </a:r>
          <a:endParaRPr lang="it-IT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600" kern="1200" dirty="0" smtClean="0"/>
            <a:t>LE AREE FUNZIONALI</a:t>
          </a:r>
          <a:endParaRPr lang="it-IT" sz="3600" kern="1200" dirty="0"/>
        </a:p>
      </dsp:txBody>
      <dsp:txXfrm rot="5400000">
        <a:off x="3785742" y="-351626"/>
        <a:ext cx="3620770" cy="5266944"/>
      </dsp:txXfrm>
    </dsp:sp>
    <dsp:sp modelId="{0EE7BAFB-BE70-4A86-9A13-D9014E97C9EB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solidFill>
                <a:schemeClr val="tx1"/>
              </a:solidFill>
            </a:rPr>
            <a:t>DELIBERA</a:t>
          </a:r>
          <a:endParaRPr lang="it-IT" sz="4600" kern="1200" dirty="0">
            <a:solidFill>
              <a:schemeClr val="tx1"/>
            </a:solidFill>
          </a:endParaRPr>
        </a:p>
      </dsp:txBody>
      <dsp:txXfrm>
        <a:off x="0" y="0"/>
        <a:ext cx="2962656" cy="452596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3996E5-2AAC-484F-A095-9C1C0A8EA891}">
      <dsp:nvSpPr>
        <dsp:cNvPr id="0" name=""/>
        <dsp:cNvSpPr/>
      </dsp:nvSpPr>
      <dsp:spPr>
        <a:xfrm rot="5400000">
          <a:off x="4933094" y="-1802168"/>
          <a:ext cx="1326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800" kern="1200" dirty="0" smtClean="0"/>
            <a:t>LA PROGRAMMAZIONE  DI  CLASSE PER COMPETENZE TRACCIANDO LE METODOLOGIE PER IL RAGGIUNGIMENTO DELLE STESSE</a:t>
          </a:r>
          <a:endParaRPr lang="it-IT" kern="1200" dirty="0"/>
        </a:p>
      </dsp:txBody>
      <dsp:txXfrm rot="5400000">
        <a:off x="4933094" y="-1802168"/>
        <a:ext cx="1326067" cy="5266944"/>
      </dsp:txXfrm>
    </dsp:sp>
    <dsp:sp modelId="{60C08ECC-20F3-4958-ACAA-F77DD35B8F6E}">
      <dsp:nvSpPr>
        <dsp:cNvPr id="0" name=""/>
        <dsp:cNvSpPr/>
      </dsp:nvSpPr>
      <dsp:spPr>
        <a:xfrm>
          <a:off x="0" y="2511"/>
          <a:ext cx="2962656" cy="1657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>
              <a:solidFill>
                <a:schemeClr val="tx1"/>
              </a:solidFill>
            </a:rPr>
            <a:t>PROGETTANO</a:t>
          </a:r>
        </a:p>
        <a:p>
          <a:pPr lvl="0" algn="ctr">
            <a:spcBef>
              <a:spcPct val="0"/>
            </a:spcBef>
          </a:pPr>
          <a:endParaRPr lang="it-IT" sz="2400" kern="1200" dirty="0">
            <a:solidFill>
              <a:schemeClr val="tx1"/>
            </a:solidFill>
          </a:endParaRPr>
        </a:p>
      </dsp:txBody>
      <dsp:txXfrm>
        <a:off x="0" y="2511"/>
        <a:ext cx="2962656" cy="1657584"/>
      </dsp:txXfrm>
    </dsp:sp>
    <dsp:sp modelId="{B3B93076-D8AE-4249-902A-F437BD4324BE}">
      <dsp:nvSpPr>
        <dsp:cNvPr id="0" name=""/>
        <dsp:cNvSpPr/>
      </dsp:nvSpPr>
      <dsp:spPr>
        <a:xfrm rot="5400000">
          <a:off x="4933094" y="-61704"/>
          <a:ext cx="1326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800" kern="1200" dirty="0" smtClean="0">
              <a:solidFill>
                <a:schemeClr val="tx1"/>
              </a:solidFill>
            </a:rPr>
            <a:t>IL PERCORSO FORMATIVO  DI    APPRENDIMENTO DINAMICO  CENTRATO SULLA MOBILITAZIONE  DI RISORSE INDIVIDUALI : APPRENDIMENTI FORMALI,INFORMALI, NON FORMALI</a:t>
          </a:r>
          <a:endParaRPr lang="it-IT" sz="1800" kern="1200" dirty="0" smtClean="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kern="1200" dirty="0"/>
        </a:p>
      </dsp:txBody>
      <dsp:txXfrm rot="5400000">
        <a:off x="4933094" y="-61704"/>
        <a:ext cx="1326067" cy="5266944"/>
      </dsp:txXfrm>
    </dsp:sp>
    <dsp:sp modelId="{384417CA-8C07-4626-A680-BA471070188F}">
      <dsp:nvSpPr>
        <dsp:cNvPr id="0" name=""/>
        <dsp:cNvSpPr/>
      </dsp:nvSpPr>
      <dsp:spPr>
        <a:xfrm>
          <a:off x="0" y="1742975"/>
          <a:ext cx="2962656" cy="1657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1155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>
              <a:solidFill>
                <a:schemeClr val="tx1"/>
              </a:solidFill>
            </a:rPr>
            <a:t>ATTUANO</a:t>
          </a:r>
          <a:endParaRPr lang="it-IT" sz="24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 dirty="0">
            <a:solidFill>
              <a:schemeClr val="tx1"/>
            </a:solidFill>
          </a:endParaRPr>
        </a:p>
      </dsp:txBody>
      <dsp:txXfrm>
        <a:off x="0" y="1742975"/>
        <a:ext cx="2962656" cy="1657584"/>
      </dsp:txXfrm>
    </dsp:sp>
    <dsp:sp modelId="{3E88B0F3-3609-4A30-B43E-82991467491D}">
      <dsp:nvSpPr>
        <dsp:cNvPr id="0" name=""/>
        <dsp:cNvSpPr/>
      </dsp:nvSpPr>
      <dsp:spPr>
        <a:xfrm rot="5400000">
          <a:off x="4933094" y="1678760"/>
          <a:ext cx="1326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2000" b="0" kern="1200" dirty="0" smtClean="0"/>
            <a:t>LE PROVE  DI VERI</a:t>
          </a:r>
          <a:r>
            <a:rPr lang="it-IT" sz="2000" kern="1200" dirty="0" smtClean="0"/>
            <a:t>FICA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3100" kern="1200" dirty="0"/>
        </a:p>
      </dsp:txBody>
      <dsp:txXfrm rot="5400000">
        <a:off x="4933094" y="1678760"/>
        <a:ext cx="1326067" cy="5266944"/>
      </dsp:txXfrm>
    </dsp:sp>
    <dsp:sp modelId="{B0A6A804-F69C-4AC6-9273-02C15AAC371B}">
      <dsp:nvSpPr>
        <dsp:cNvPr id="0" name=""/>
        <dsp:cNvSpPr/>
      </dsp:nvSpPr>
      <dsp:spPr>
        <a:xfrm>
          <a:off x="0" y="3483439"/>
          <a:ext cx="2962656" cy="1657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>
              <a:solidFill>
                <a:schemeClr val="tx1"/>
              </a:solidFill>
            </a:rPr>
            <a:t>REALIZZANO E SOMMINISTRANO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kern="1200" dirty="0"/>
        </a:p>
      </dsp:txBody>
      <dsp:txXfrm>
        <a:off x="0" y="3483439"/>
        <a:ext cx="2962656" cy="1657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E56C7-EC93-4925-B895-0577DBE0C527}" type="datetimeFigureOut">
              <a:rPr lang="it-IT" smtClean="0"/>
              <a:pPr/>
              <a:t>03/03/2014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C6A5E-D3C9-49D6-8138-64C9F879D72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C6A5E-D3C9-49D6-8138-64C9F879D72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D14-DA87-455D-B853-6DD57CA55526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6937-399B-483D-B0D6-E36E38E47B84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7BC-D115-4E96-95E4-A434ED069B59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63069C-4315-485A-AF69-F3477D1AE9C5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3AE601-7789-4B1E-9A12-8E5943EAA23E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905080-A0FE-429D-A6BD-425818816603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158D04-E2B9-4D01-943C-760032BC2D9B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ADFF120-E722-4A5B-B4CE-9BC2DB3902BF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4DC-BC70-4CA7-A2C6-1CAB581DD89B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E8CC4-DEE4-4C35-82E7-681F3DC09A10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071DA3-2DF9-4E1F-BCCE-C1E4CF2A77CF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C66B-A113-4B26-9EC3-7E88ECFD7526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5F1771-75B3-4DAE-B139-4C650330E192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6651-01D5-44D9-B867-980E4BB352F2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596-4DFA-44CE-8F67-C01C47D33667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1E2-41E8-4B78-8801-6350176C9FE0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7763-30E3-443A-869B-7D971F3008BD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B51-FF51-4534-AE77-BA35ED72E0F7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D2A1-9F41-4D82-BE0C-3C152B029BE1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0E4-BAD8-4936-838B-C45B1CD3F249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AE27-5246-4B7B-8DF5-15F917C4E6FD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A9C1-AAF7-499E-9EAD-DC0D3BAA8A40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BFE9-7369-4F95-9966-6E0BB3580B59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801B6F-9BAA-4CBF-B7C0-3443EBD94E0D}" type="datetime1">
              <a:rPr lang="it-IT" smtClean="0"/>
              <a:pPr/>
              <a:t>03/03/2014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M.d' AMICO      G.TARANTINO</a:t>
            </a:r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53394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4000" dirty="0" smtClean="0"/>
              <a:t>Forum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smtClean="0"/>
              <a:t> </a:t>
            </a:r>
            <a:r>
              <a:rPr lang="it-IT" sz="4400" dirty="0" smtClean="0"/>
              <a:t> </a:t>
            </a:r>
            <a:r>
              <a:rPr lang="it-IT" sz="4400" dirty="0" smtClean="0"/>
              <a:t>  STRESA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3600" dirty="0" smtClean="0"/>
              <a:t>4 marzo 2014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400" dirty="0" smtClean="0"/>
              <a:t>Mauro d’Amico Auditor </a:t>
            </a:r>
            <a:r>
              <a:rPr lang="it-IT" sz="1800" dirty="0" smtClean="0"/>
              <a:t>SAPERI</a:t>
            </a:r>
            <a:endParaRPr lang="it-IT" sz="1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600" dirty="0" smtClean="0"/>
          </a:p>
          <a:p>
            <a:endParaRPr lang="it-IT" dirty="0" smtClean="0"/>
          </a:p>
          <a:p>
            <a:r>
              <a:rPr lang="it-IT" dirty="0" smtClean="0"/>
              <a:t>UN PERCORSO DIDATTICO E </a:t>
            </a:r>
            <a:r>
              <a:rPr lang="it-IT" sz="3200" dirty="0" smtClean="0"/>
              <a:t>ORGANIZZATIVO</a:t>
            </a:r>
          </a:p>
          <a:p>
            <a:r>
              <a:rPr lang="it-IT" dirty="0" smtClean="0"/>
              <a:t>PER SVILUPPARE COMPETENZE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FASE 1: PROPOSTA PIANO DI LAVORO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r>
              <a:rPr lang="it-IT" dirty="0" smtClean="0"/>
              <a:t>M. d' AMICO      </a:t>
            </a:r>
            <a:r>
              <a:rPr lang="it-IT" dirty="0" err="1" smtClean="0"/>
              <a:t>G.T</a:t>
            </a:r>
            <a:r>
              <a:rPr lang="it-IT" dirty="0" smtClean="0"/>
              <a:t> 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2: COLLEGIO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929322" y="6286520"/>
            <a:ext cx="2895600" cy="365125"/>
          </a:xfrm>
        </p:spPr>
        <p:txBody>
          <a:bodyPr/>
          <a:lstStyle/>
          <a:p>
            <a:r>
              <a:rPr lang="it-IT" dirty="0" smtClean="0"/>
              <a:t>M. d' AMICO      G. 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928694"/>
          </a:xfrm>
        </p:spPr>
        <p:txBody>
          <a:bodyPr>
            <a:noAutofit/>
          </a:bodyPr>
          <a:lstStyle/>
          <a:p>
            <a:r>
              <a:rPr lang="it-IT" sz="3600" dirty="0" smtClean="0"/>
              <a:t>FASE 2: ORGANI FUNZIONALI DEL COLLEGIO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115328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2143140"/>
                <a:gridCol w="2071702"/>
                <a:gridCol w="1928826"/>
              </a:tblGrid>
              <a:tr h="600512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ORGANI FUNZIONALI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COMPOSIZIONE 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FUNZIONAMENTO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COMPITI</a:t>
                      </a:r>
                    </a:p>
                    <a:p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231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DIPARTIMENTI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PER ASSI</a:t>
                      </a:r>
                    </a:p>
                    <a:p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UNO PER ASSE </a:t>
                      </a:r>
                      <a:endParaRPr lang="it-IT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D.S.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DOCENTI  DELLE  DISCIPLINE CONFLUITE NEGLI ASSI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COLLEGIALE CON  INDIVIDUAZIONE</a:t>
                      </a:r>
                    </a:p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REFERENTE ED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EVENTUALMENTE SOTTOGRUPPO   DI   LAVORO 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PROGETTAZIONE  PER COMPETENZE DEL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SINGOLO ASSE </a:t>
                      </a:r>
                      <a:endParaRPr lang="it-IT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231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DIPARTIMENTI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DISCIPLINARI</a:t>
                      </a:r>
                    </a:p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UNO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PER DISCIPLINE AFFINI</a:t>
                      </a:r>
                      <a:endParaRPr lang="it-I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D.S.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DOCENTI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SINGOLE DISCIPLINE</a:t>
                      </a:r>
                      <a:endParaRPr lang="it-IT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COLLEGIALE CON  INDIVIDUAZIONE</a:t>
                      </a:r>
                    </a:p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REFERENTE ED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EVENTUALMENTE SOTTOGRUPPO    DI  LAVORO 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PROGETTAZIONE  DISCIPLINARE PER COMPETENZE</a:t>
                      </a:r>
                    </a:p>
                    <a:p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715008" y="6492875"/>
            <a:ext cx="2895600" cy="365125"/>
          </a:xfrm>
        </p:spPr>
        <p:txBody>
          <a:bodyPr/>
          <a:lstStyle/>
          <a:p>
            <a:r>
              <a:rPr lang="it-IT" dirty="0" err="1" smtClean="0"/>
              <a:t>M.d</a:t>
            </a:r>
            <a:r>
              <a:rPr lang="it-IT" dirty="0" smtClean="0"/>
              <a:t>' AMICO      </a:t>
            </a:r>
            <a:r>
              <a:rPr lang="it-IT" dirty="0" err="1" smtClean="0"/>
              <a:t>G.TARANTINO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FASE 3: DIPARTIMENTI PER ASSI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929322" y="6286520"/>
            <a:ext cx="2895600" cy="365125"/>
          </a:xfrm>
        </p:spPr>
        <p:txBody>
          <a:bodyPr/>
          <a:lstStyle/>
          <a:p>
            <a:r>
              <a:rPr lang="it-IT" dirty="0" err="1" smtClean="0"/>
              <a:t>M.d</a:t>
            </a:r>
            <a:r>
              <a:rPr lang="it-IT" dirty="0" smtClean="0"/>
              <a:t>' AMICO      </a:t>
            </a:r>
            <a:r>
              <a:rPr lang="it-IT" dirty="0" err="1" smtClean="0"/>
              <a:t>G.TARANTINO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FASE 4: DIPARTIMENTI DISCIPLINARI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5: COLLEGIO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M.d' AMICO      G.TARANTINO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6-7-8: CONSIGLI DI CLASSE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715008" y="6357958"/>
            <a:ext cx="2895600" cy="365125"/>
          </a:xfrm>
        </p:spPr>
        <p:txBody>
          <a:bodyPr/>
          <a:lstStyle/>
          <a:p>
            <a:r>
              <a:rPr lang="it-IT" dirty="0" smtClean="0"/>
              <a:t>M. d' AMICO      G. 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214289"/>
          <a:ext cx="8643999" cy="657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378"/>
                <a:gridCol w="1415638"/>
                <a:gridCol w="4196983"/>
                <a:gridCol w="2161000"/>
              </a:tblGrid>
              <a:tr h="437859"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SCHEMA DEI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LAVORI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2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FASE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CHI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COSA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ENTRO QUANDO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0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SCHEMA ARTICOLAZIONE FUNZIONALE DEL COLLEGIO E PIANO DEI LAVORI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META’ SETTEMBRE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2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COLLEGIO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ADOTTA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SCHEMA SUA STRUTTURA FUNZIONALE E PIANO LAVORI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FINE SETTEMBRE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7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DIP. PER  ASSI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PROGETTAZIONE PER COMPETENZE PER ASSE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META’ OTTOBRE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5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DIP. DISC.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PROGETTAZIONE  DISCIPLINARE PER COMPETENZE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FINE OTTOBRE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6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COLLEGIO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DELIBERA LE PROGETTAZIONI -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POF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0TT0BRE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58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C.d.C. I -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PROGRAMMAZIONE CLASSE PER COMPETENZE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INIZIO NOVEMBRE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9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DOCENTI I -II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APPLICAZIONE PROGRAMMAZIONE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ANNO SCOLASTICO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DOCENTI I -II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SOMMINISTRAZIONE E VALUTAZIONE VERIFICHE PER COMPETENZE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FEBBRAIO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MAGGIO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3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, DOCENTI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VERIFICA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STATO PROGETTO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FINE FEBBRAIO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3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DIP. PER ASSI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ANALISI DATI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FINE MAGGIO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59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COLLEGIO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RIFLESSIONI SU ANALISI  DATI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GIUGNO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SVILUPPO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lnSpcReduction="10000"/>
          </a:bodyPr>
          <a:lstStyle/>
          <a:p>
            <a:r>
              <a:rPr lang="it-IT" sz="3200" dirty="0" smtClean="0"/>
              <a:t>ESIGENZE EMERSE :</a:t>
            </a:r>
          </a:p>
          <a:p>
            <a:r>
              <a:rPr lang="it-IT" sz="3200" dirty="0" smtClean="0"/>
              <a:t>Richieste di supporto Esterni</a:t>
            </a:r>
          </a:p>
          <a:p>
            <a:r>
              <a:rPr lang="it-IT" sz="3200" dirty="0" smtClean="0"/>
              <a:t>Uniformità dei </a:t>
            </a:r>
            <a:r>
              <a:rPr lang="it-IT" sz="3200" dirty="0" smtClean="0"/>
              <a:t>percorsi </a:t>
            </a:r>
            <a:r>
              <a:rPr lang="it-IT" sz="3200" dirty="0" smtClean="0"/>
              <a:t>per classi parallele</a:t>
            </a:r>
          </a:p>
          <a:p>
            <a:r>
              <a:rPr lang="it-IT" sz="3200" dirty="0" smtClean="0"/>
              <a:t>Individuazioni standard minimi</a:t>
            </a:r>
          </a:p>
          <a:p>
            <a:r>
              <a:rPr lang="it-IT" sz="3200" dirty="0" smtClean="0"/>
              <a:t>Necessità di materiale strutturato (</a:t>
            </a:r>
            <a:r>
              <a:rPr lang="it-IT" sz="3200" dirty="0" smtClean="0"/>
              <a:t>Studenti /Docenti)</a:t>
            </a:r>
            <a:endParaRPr lang="it-IT" sz="3200" dirty="0" smtClean="0"/>
          </a:p>
          <a:p>
            <a:r>
              <a:rPr lang="it-IT" sz="3200" dirty="0" smtClean="0"/>
              <a:t>Situazioni di apprendimento in sviluppo verso standard di qualità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delle </a:t>
            </a:r>
            <a:r>
              <a:rPr lang="it-IT" dirty="0" smtClean="0"/>
              <a:t>cose: Anno scolastico 2010/11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/>
          </a:p>
          <a:p>
            <a:r>
              <a:rPr lang="it-IT" sz="3200" dirty="0" smtClean="0"/>
              <a:t>Griglie di Programmazione</a:t>
            </a:r>
          </a:p>
          <a:p>
            <a:r>
              <a:rPr lang="it-IT" sz="3200" dirty="0" smtClean="0"/>
              <a:t>Griglie di valutazione</a:t>
            </a:r>
          </a:p>
          <a:p>
            <a:r>
              <a:rPr lang="it-IT" sz="3200" dirty="0" smtClean="0"/>
              <a:t>Produzione di Unità didattiche basate sulle competenze</a:t>
            </a:r>
          </a:p>
          <a:p>
            <a:r>
              <a:rPr lang="it-IT" sz="3200" dirty="0" smtClean="0"/>
              <a:t>Macro Unità :  Gestione immagine e guide Castello di Masino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LE </a:t>
            </a:r>
            <a:r>
              <a:rPr lang="it-IT" sz="4000" dirty="0" smtClean="0"/>
              <a:t>MOTIVAZIONI</a:t>
            </a:r>
            <a:r>
              <a:rPr lang="it-IT" sz="3600" dirty="0" smtClean="0"/>
              <a:t> DEL CAMBIAMENTO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Analisi della situazione con evidenza punti di forza presenti :</a:t>
            </a:r>
          </a:p>
          <a:p>
            <a:endParaRPr lang="it-IT" sz="3200" dirty="0" smtClean="0"/>
          </a:p>
          <a:p>
            <a:r>
              <a:rPr lang="it-IT" sz="3200" dirty="0" smtClean="0"/>
              <a:t>Esperienze </a:t>
            </a:r>
            <a:r>
              <a:rPr lang="it-IT" sz="3200" dirty="0" smtClean="0"/>
              <a:t>precedenti di potenziamento Autonomia scolastica </a:t>
            </a:r>
          </a:p>
          <a:p>
            <a:r>
              <a:rPr lang="it-IT" dirty="0" smtClean="0"/>
              <a:t> Curvature  Curricoli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GRUPPO </a:t>
            </a:r>
            <a:r>
              <a:rPr lang="it-IT" sz="4000" dirty="0" err="1" smtClean="0"/>
              <a:t>DI</a:t>
            </a:r>
            <a:r>
              <a:rPr lang="it-IT" sz="4000" dirty="0" smtClean="0"/>
              <a:t> RICERCA E SPERIMENTAZIONE </a:t>
            </a:r>
            <a:r>
              <a:rPr lang="it-IT" sz="4000" dirty="0" smtClean="0"/>
              <a:t>DIDATTICA</a:t>
            </a:r>
            <a:br>
              <a:rPr lang="it-IT" sz="4000" dirty="0" smtClean="0"/>
            </a:br>
            <a:r>
              <a:rPr lang="it-IT" sz="4000" dirty="0" err="1" smtClean="0"/>
              <a:t>a.s</a:t>
            </a:r>
            <a:r>
              <a:rPr lang="it-IT" sz="4000" dirty="0" err="1" smtClean="0"/>
              <a:t>.</a:t>
            </a:r>
            <a:r>
              <a:rPr lang="it-IT" sz="4000" dirty="0" smtClean="0"/>
              <a:t> 2011/12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REFERENTI </a:t>
            </a:r>
            <a:r>
              <a:rPr lang="it-IT" dirty="0" smtClean="0"/>
              <a:t>PER ASSI CULTURALI</a:t>
            </a:r>
          </a:p>
          <a:p>
            <a:r>
              <a:rPr lang="it-IT" dirty="0" smtClean="0"/>
              <a:t>RESPONSABILI PROGRAMMAZIONE DISCIPLINARE</a:t>
            </a:r>
          </a:p>
          <a:p>
            <a:r>
              <a:rPr lang="it-IT" dirty="0" smtClean="0"/>
              <a:t>FUNZIONE STRUMENTALE</a:t>
            </a:r>
          </a:p>
          <a:p>
            <a:r>
              <a:rPr lang="it-IT" dirty="0" smtClean="0"/>
              <a:t>DIRIGENTE SCOLASTICO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CONSIGLIO </a:t>
            </a:r>
            <a:r>
              <a:rPr lang="it-IT" sz="4000" dirty="0" err="1" smtClean="0"/>
              <a:t>DI</a:t>
            </a:r>
            <a:r>
              <a:rPr lang="it-IT" sz="4000" dirty="0" smtClean="0"/>
              <a:t> CLASSE </a:t>
            </a:r>
            <a:r>
              <a:rPr lang="it-IT" sz="4000" dirty="0" smtClean="0"/>
              <a:t>VIRTUALE a.s</a:t>
            </a:r>
            <a:r>
              <a:rPr lang="it-IT" sz="4000" dirty="0" err="1" smtClean="0"/>
              <a:t>.201</a:t>
            </a:r>
            <a:r>
              <a:rPr lang="it-IT" sz="4000" dirty="0" smtClean="0"/>
              <a:t>1/12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Gruppo di Ricerca e Sperimentazione Didattica si identifica in Consiglio di Classe composto da docenti in veste di figure sensibili o funzionali</a:t>
            </a:r>
          </a:p>
          <a:p>
            <a:r>
              <a:rPr lang="it-IT" sz="2800" dirty="0" smtClean="0"/>
              <a:t>Docenti dotati  delle necessarie competenze per sviluppare una programmazione di alto livello</a:t>
            </a:r>
          </a:p>
          <a:p>
            <a:r>
              <a:rPr lang="it-IT" sz="2800" dirty="0" smtClean="0"/>
              <a:t>Fare ricerca sperimentale :</a:t>
            </a:r>
          </a:p>
          <a:p>
            <a:r>
              <a:rPr lang="it-IT" sz="2800" dirty="0" smtClean="0"/>
              <a:t>Linee di sviluppo - Indicazioni di lavoro – </a:t>
            </a:r>
          </a:p>
          <a:p>
            <a:r>
              <a:rPr lang="it-IT" sz="2800" dirty="0" smtClean="0"/>
              <a:t>Predisposizioni modelli e materiali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Punti negativi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Percezione eccessiva carico lavoro</a:t>
            </a:r>
          </a:p>
          <a:p>
            <a:r>
              <a:rPr lang="it-IT" dirty="0" err="1" smtClean="0"/>
              <a:t>Premialità</a:t>
            </a:r>
            <a:r>
              <a:rPr lang="it-IT" dirty="0" smtClean="0"/>
              <a:t>  insufficiente figure di snodo</a:t>
            </a:r>
          </a:p>
          <a:p>
            <a:r>
              <a:rPr lang="it-IT" dirty="0" smtClean="0"/>
              <a:t>Paura del cambiamento continuo</a:t>
            </a:r>
          </a:p>
          <a:p>
            <a:r>
              <a:rPr lang="it-IT" dirty="0" smtClean="0"/>
              <a:t>Non Stabilità dirigenza</a:t>
            </a:r>
          </a:p>
          <a:p>
            <a:endParaRPr lang="it-IT" dirty="0" smtClean="0"/>
          </a:p>
          <a:p>
            <a:r>
              <a:rPr lang="it-IT" dirty="0" smtClean="0"/>
              <a:t>QUALE IL SEGRETO PER FAR DIVENTARE STABILE IL CAMBIAMENTO ?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smtClean="0"/>
              <a:t>LE MOTIVAZIONI DEL CAMBIAMENTO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dirty="0" smtClean="0"/>
              <a:t>NECESSITÀ </a:t>
            </a:r>
            <a:r>
              <a:rPr lang="it-IT" sz="3200" dirty="0" err="1" smtClean="0"/>
              <a:t>DI</a:t>
            </a:r>
            <a:r>
              <a:rPr lang="it-IT" sz="3200" dirty="0" smtClean="0"/>
              <a:t> INTRODURRE IL CAMBIAMENTO PER SVILUPPARE NEI GIOVANI “LA CAPACITÀ </a:t>
            </a:r>
            <a:r>
              <a:rPr lang="it-IT" sz="3200" dirty="0" err="1" smtClean="0"/>
              <a:t>DI</a:t>
            </a:r>
            <a:r>
              <a:rPr lang="it-IT" sz="3200" dirty="0" smtClean="0"/>
              <a:t> CREARE E USARE CONOSCENZE IN MANIERA EFFICACE E INTELLIGENTE”  (MEMORANDUM ISTRUZIONE 2000)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LE MOTIVAZIONI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3200" dirty="0" smtClean="0"/>
              <a:t>Progettare </a:t>
            </a:r>
            <a:r>
              <a:rPr lang="it-IT" sz="3200" dirty="0" smtClean="0"/>
              <a:t>sul Piano didattico e realizzare sul Piano organizzativo un percorso didattico che tenga conto delle innovazioni :</a:t>
            </a:r>
          </a:p>
          <a:p>
            <a:r>
              <a:rPr lang="it-IT" sz="3200" dirty="0" smtClean="0"/>
              <a:t>Assi culturali</a:t>
            </a:r>
          </a:p>
          <a:p>
            <a:r>
              <a:rPr lang="it-IT" sz="3200" dirty="0" smtClean="0"/>
              <a:t>Competenze di Cittadinanza</a:t>
            </a:r>
          </a:p>
          <a:p>
            <a:r>
              <a:rPr lang="it-IT" sz="3200" dirty="0" smtClean="0"/>
              <a:t>Competenze disciplinari</a:t>
            </a:r>
          </a:p>
          <a:p>
            <a:r>
              <a:rPr lang="it-IT" sz="3200" dirty="0" smtClean="0"/>
              <a:t>Linee guida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MOTIVAZIONI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smtClean="0"/>
              <a:t>PUNTO </a:t>
            </a:r>
            <a:r>
              <a:rPr lang="it-IT" sz="3200" dirty="0" err="1" smtClean="0"/>
              <a:t>D’ARRIVO</a:t>
            </a:r>
            <a:r>
              <a:rPr lang="it-IT" sz="3200" dirty="0" smtClean="0"/>
              <a:t> : </a:t>
            </a:r>
          </a:p>
          <a:p>
            <a:endParaRPr lang="it-IT" sz="3200" dirty="0" smtClean="0"/>
          </a:p>
          <a:p>
            <a:r>
              <a:rPr lang="it-IT" sz="3200" dirty="0" smtClean="0"/>
              <a:t>Programmazione di classe</a:t>
            </a:r>
          </a:p>
          <a:p>
            <a:r>
              <a:rPr lang="it-IT" sz="3200" dirty="0" smtClean="0"/>
              <a:t>Piano annuale docente</a:t>
            </a:r>
          </a:p>
          <a:p>
            <a:r>
              <a:rPr lang="it-IT" sz="3200" dirty="0" smtClean="0"/>
              <a:t>Schede di programmazione e valutazione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LE MODALITA’ DEL PERCORSO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r>
              <a:rPr lang="it-IT" dirty="0" smtClean="0"/>
              <a:t>Valido sul piano della procedura</a:t>
            </a:r>
          </a:p>
          <a:p>
            <a:r>
              <a:rPr lang="it-IT" dirty="0" smtClean="0"/>
              <a:t>Efficace nei risultati</a:t>
            </a:r>
          </a:p>
          <a:p>
            <a:r>
              <a:rPr lang="it-IT" dirty="0" smtClean="0"/>
              <a:t>Flessibile sul piano della Programmazione</a:t>
            </a:r>
          </a:p>
          <a:p>
            <a:r>
              <a:rPr lang="it-IT" dirty="0" smtClean="0"/>
              <a:t>Attento a cogliere gli elementi critici</a:t>
            </a:r>
          </a:p>
          <a:p>
            <a:r>
              <a:rPr lang="it-IT" dirty="0" smtClean="0"/>
              <a:t>Potenziare gli sviluppi della sperimentazione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PERSONE COINVOLTE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r>
              <a:rPr lang="it-IT" dirty="0" smtClean="0"/>
              <a:t>Referenti degli ASSI disciplinari formati con azione di sistema dall’ USR</a:t>
            </a:r>
          </a:p>
          <a:p>
            <a:r>
              <a:rPr lang="it-IT" dirty="0" smtClean="0"/>
              <a:t>Massima CONDIVISIONE degli obiettivi presentando in Collegio il Progetto di cambiamento</a:t>
            </a:r>
          </a:p>
          <a:p>
            <a:r>
              <a:rPr lang="it-IT" dirty="0" smtClean="0"/>
              <a:t>Individuazione e sensibilizzazione Coordinatori Dipartimenti disciplinari</a:t>
            </a:r>
          </a:p>
          <a:p>
            <a:r>
              <a:rPr lang="it-IT" dirty="0" smtClean="0"/>
              <a:t>Individuazione e sensibilizzazione Coordinatori Consigli di classe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UN </a:t>
            </a:r>
            <a:r>
              <a:rPr lang="it-IT" sz="3200" dirty="0" smtClean="0"/>
              <a:t>PERCORSO DIDATTICO E ORGANIZZATIVO</a:t>
            </a:r>
            <a:br>
              <a:rPr lang="it-IT" sz="3200" dirty="0" smtClean="0"/>
            </a:br>
            <a:r>
              <a:rPr lang="it-IT" sz="3200" dirty="0" smtClean="0"/>
              <a:t>PER SVILUPPARE </a:t>
            </a:r>
            <a:r>
              <a:rPr lang="it-IT" sz="3200" dirty="0" smtClean="0"/>
              <a:t>COMPETENZE</a:t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Prospettiva  su 3 Anni Scolastici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491880"/>
          </a:xfrm>
        </p:spPr>
        <p:txBody>
          <a:bodyPr/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DESCRIZIONE </a:t>
            </a:r>
            <a:r>
              <a:rPr lang="it-IT" sz="2800" dirty="0" smtClean="0"/>
              <a:t>ESPERIENZA</a:t>
            </a:r>
          </a:p>
          <a:p>
            <a:r>
              <a:rPr lang="it-IT" sz="2800" dirty="0" smtClean="0"/>
              <a:t>Anno scolastico </a:t>
            </a:r>
            <a:r>
              <a:rPr lang="it-IT" sz="2800" dirty="0" smtClean="0"/>
              <a:t>2010/11</a:t>
            </a:r>
          </a:p>
          <a:p>
            <a:r>
              <a:rPr lang="it-IT" sz="2800" dirty="0" smtClean="0"/>
              <a:t>Classi Biennio superiore</a:t>
            </a:r>
            <a:endParaRPr lang="it-IT" sz="2800" dirty="0" smtClean="0"/>
          </a:p>
          <a:p>
            <a:endParaRPr lang="it-IT" sz="2800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57200" y="6021289"/>
            <a:ext cx="8291264" cy="760512"/>
          </a:xfrm>
        </p:spPr>
        <p:txBody>
          <a:bodyPr/>
          <a:lstStyle/>
          <a:p>
            <a:r>
              <a:rPr lang="it-IT" sz="1400" dirty="0" smtClean="0"/>
              <a:t>Mauro d’Amico Dirigente scolastico</a:t>
            </a:r>
          </a:p>
          <a:p>
            <a:r>
              <a:rPr lang="it-IT" sz="1400" dirty="0" smtClean="0"/>
              <a:t>Giuseppina Tarantino doc. funzione strumentale  Area </a:t>
            </a:r>
            <a:r>
              <a:rPr lang="it-IT" dirty="0" smtClean="0"/>
              <a:t>1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FASE 1: ARTICOLAZIONE COLLEGIO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9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r>
              <a:rPr lang="it-IT" dirty="0" err="1" smtClean="0"/>
              <a:t>M.d</a:t>
            </a:r>
            <a:r>
              <a:rPr lang="it-IT" dirty="0" smtClean="0"/>
              <a:t>' AMICO      </a:t>
            </a:r>
            <a:r>
              <a:rPr lang="it-IT" dirty="0" err="1" smtClean="0"/>
              <a:t>G.TARANTINO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Personalizzato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849</Words>
  <Application>Microsoft Office PowerPoint</Application>
  <PresentationFormat>Presentazione su schermo (4:3)</PresentationFormat>
  <Paragraphs>216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Tema di Office</vt:lpstr>
      <vt:lpstr>Verve</vt:lpstr>
      <vt:lpstr> Forum      STRESA 4 marzo 2014 </vt:lpstr>
      <vt:lpstr>LE MOTIVAZIONI DEL CAMBIAMENTO</vt:lpstr>
      <vt:lpstr>LE MOTIVAZIONI DEL CAMBIAMENTO</vt:lpstr>
      <vt:lpstr>LE MOTIVAZIONI</vt:lpstr>
      <vt:lpstr>LE MOTIVAZIONI</vt:lpstr>
      <vt:lpstr>LE MODALITA’ DEL PERCORSO</vt:lpstr>
      <vt:lpstr>LE PERSONE COINVOLTE</vt:lpstr>
      <vt:lpstr> UN PERCORSO DIDATTICO E ORGANIZZATIVO PER SVILUPPARE COMPETENZE  Prospettiva  su 3 Anni Scolastici </vt:lpstr>
      <vt:lpstr>FASE 1: ARTICOLAZIONE COLLEGIO</vt:lpstr>
      <vt:lpstr>FASE 1: PROPOSTA PIANO DI LAVORO</vt:lpstr>
      <vt:lpstr>FASE 2: COLLEGIO</vt:lpstr>
      <vt:lpstr>FASE 2: ORGANI FUNZIONALI DEL COLLEGIO</vt:lpstr>
      <vt:lpstr>FASE 3: DIPARTIMENTI PER ASSI </vt:lpstr>
      <vt:lpstr>FASE 4: DIPARTIMENTI DISCIPLINARI</vt:lpstr>
      <vt:lpstr>FASE 5: COLLEGIO</vt:lpstr>
      <vt:lpstr>FASE 6-7-8: CONSIGLI DI CLASSE </vt:lpstr>
      <vt:lpstr>Diapositiva 17</vt:lpstr>
      <vt:lpstr>LO SVILUPPO</vt:lpstr>
      <vt:lpstr>Stato delle cose: Anno scolastico 2010/11</vt:lpstr>
      <vt:lpstr>GRUPPO DI RICERCA E SPERIMENTAZIONE DIDATTICA a.s. 2011/12 </vt:lpstr>
      <vt:lpstr>CONSIGLIO DI CLASSE VIRTUALE a.s.2011/12</vt:lpstr>
      <vt:lpstr>Punti negativi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Home</cp:lastModifiedBy>
  <cp:revision>229</cp:revision>
  <cp:lastPrinted>2010-09-08T21:29:21Z</cp:lastPrinted>
  <dcterms:modified xsi:type="dcterms:W3CDTF">2014-03-03T15:42:36Z</dcterms:modified>
</cp:coreProperties>
</file>